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42" r:id="rId5"/>
    <p:sldId id="441" r:id="rId6"/>
    <p:sldId id="443" r:id="rId7"/>
    <p:sldId id="437" r:id="rId8"/>
    <p:sldId id="444" r:id="rId9"/>
    <p:sldId id="438" r:id="rId10"/>
    <p:sldId id="445" r:id="rId11"/>
    <p:sldId id="439" r:id="rId12"/>
    <p:sldId id="440" r:id="rId13"/>
    <p:sldId id="331" r:id="rId14"/>
    <p:sldId id="382" r:id="rId15"/>
    <p:sldId id="361" r:id="rId16"/>
    <p:sldId id="431" r:id="rId17"/>
    <p:sldId id="386" r:id="rId18"/>
    <p:sldId id="427" r:id="rId19"/>
    <p:sldId id="404" r:id="rId20"/>
    <p:sldId id="388" r:id="rId21"/>
    <p:sldId id="389" r:id="rId22"/>
    <p:sldId id="429" r:id="rId23"/>
    <p:sldId id="433" r:id="rId24"/>
    <p:sldId id="426" r:id="rId25"/>
    <p:sldId id="390" r:id="rId26"/>
    <p:sldId id="424" r:id="rId27"/>
    <p:sldId id="435" r:id="rId28"/>
    <p:sldId id="405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C589CAB8-5A64-9747-9C68-79D64F2435B1}"/>
    <pc:docChg chg="undo custSel addSld delSld modSld sldOrd">
      <pc:chgData name="Jim Fleming" userId="161791bae1afb603" providerId="LiveId" clId="{C589CAB8-5A64-9747-9C68-79D64F2435B1}" dt="2022-12-18T02:38:50.218" v="93" actId="2696"/>
      <pc:docMkLst>
        <pc:docMk/>
      </pc:docMkLst>
      <pc:sldChg chg="modSp mod">
        <pc:chgData name="Jim Fleming" userId="161791bae1afb603" providerId="LiveId" clId="{C589CAB8-5A64-9747-9C68-79D64F2435B1}" dt="2022-12-18T02:34:42.667" v="21" actId="6549"/>
        <pc:sldMkLst>
          <pc:docMk/>
          <pc:sldMk cId="3964023673" sldId="336"/>
        </pc:sldMkLst>
        <pc:spChg chg="mod">
          <ac:chgData name="Jim Fleming" userId="161791bae1afb603" providerId="LiveId" clId="{C589CAB8-5A64-9747-9C68-79D64F2435B1}" dt="2022-12-18T02:34:29.127" v="1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89CAB8-5A64-9747-9C68-79D64F2435B1}" dt="2022-12-18T02:34:42.667" v="2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89CAB8-5A64-9747-9C68-79D64F2435B1}" dt="2022-12-18T02:34:14.839" v="11" actId="20577"/>
        <pc:sldMkLst>
          <pc:docMk/>
          <pc:sldMk cId="3301827054" sldId="420"/>
        </pc:sldMkLst>
        <pc:spChg chg="mod">
          <ac:chgData name="Jim Fleming" userId="161791bae1afb603" providerId="LiveId" clId="{C589CAB8-5A64-9747-9C68-79D64F2435B1}" dt="2022-12-18T02:34:10.859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9CAB8-5A64-9747-9C68-79D64F2435B1}" dt="2022-12-18T02:34:14.839" v="11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9CAB8-5A64-9747-9C68-79D64F2435B1}" dt="2022-12-18T02:34:23.753" v="14" actId="2696"/>
        <pc:sldMkLst>
          <pc:docMk/>
          <pc:sldMk cId="148183163" sldId="436"/>
        </pc:sldMkLst>
      </pc:sldChg>
      <pc:sldChg chg="add ord">
        <pc:chgData name="Jim Fleming" userId="161791bae1afb603" providerId="LiveId" clId="{C589CAB8-5A64-9747-9C68-79D64F2435B1}" dt="2022-12-18T02:34:21.366" v="13" actId="20578"/>
        <pc:sldMkLst>
          <pc:docMk/>
          <pc:sldMk cId="2726449897" sldId="437"/>
        </pc:sldMkLst>
      </pc:sldChg>
      <pc:sldChg chg="addSp modSp add del mod">
        <pc:chgData name="Jim Fleming" userId="161791bae1afb603" providerId="LiveId" clId="{C589CAB8-5A64-9747-9C68-79D64F2435B1}" dt="2022-12-18T02:38:50.218" v="93" actId="2696"/>
        <pc:sldMkLst>
          <pc:docMk/>
          <pc:sldMk cId="2029974692" sldId="438"/>
        </pc:sldMkLst>
        <pc:spChg chg="mod">
          <ac:chgData name="Jim Fleming" userId="161791bae1afb603" providerId="LiveId" clId="{C589CAB8-5A64-9747-9C68-79D64F2435B1}" dt="2022-12-18T02:38:21.190" v="91" actId="14100"/>
          <ac:spMkLst>
            <pc:docMk/>
            <pc:sldMk cId="2029974692" sldId="438"/>
            <ac:spMk id="3" creationId="{D7D72439-284A-008E-61E4-489A6FFD0D14}"/>
          </ac:spMkLst>
        </pc:spChg>
        <pc:spChg chg="add mod">
          <ac:chgData name="Jim Fleming" userId="161791bae1afb603" providerId="LiveId" clId="{C589CAB8-5A64-9747-9C68-79D64F2435B1}" dt="2022-12-18T02:38:32.259" v="92" actId="207"/>
          <ac:spMkLst>
            <pc:docMk/>
            <pc:sldMk cId="2029974692" sldId="438"/>
            <ac:spMk id="4" creationId="{3F9E2503-78EF-AF8F-81F7-8EB0F2FE28C1}"/>
          </ac:spMkLst>
        </pc:spChg>
      </pc:sldChg>
    </pc:docChg>
  </pc:docChgLst>
  <pc:docChgLst>
    <pc:chgData name="Jim Fleming" userId="161791bae1afb603" providerId="LiveId" clId="{015CDD2C-A8E9-AA4D-8892-2DD420DDDEBB}"/>
    <pc:docChg chg="custSel addSld delSld modSld sldOrd">
      <pc:chgData name="Jim Fleming" userId="161791bae1afb603" providerId="LiveId" clId="{015CDD2C-A8E9-AA4D-8892-2DD420DDDEBB}" dt="2022-09-11T20:38:05.075" v="184" actId="1076"/>
      <pc:docMkLst>
        <pc:docMk/>
      </pc:docMkLst>
      <pc:sldChg chg="modSp mod">
        <pc:chgData name="Jim Fleming" userId="161791bae1afb603" providerId="LiveId" clId="{015CDD2C-A8E9-AA4D-8892-2DD420DDDEBB}" dt="2022-09-11T20:23:14.096" v="4" actId="207"/>
        <pc:sldMkLst>
          <pc:docMk/>
          <pc:sldMk cId="3964023673" sldId="336"/>
        </pc:sldMkLst>
        <pc:spChg chg="mod">
          <ac:chgData name="Jim Fleming" userId="161791bae1afb603" providerId="LiveId" clId="{015CDD2C-A8E9-AA4D-8892-2DD420DDDEBB}" dt="2022-09-11T20:23:14.096" v="4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4875806" sldId="35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943620724" sldId="38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41868641" sldId="384"/>
        </pc:sldMkLst>
      </pc:sldChg>
      <pc:sldChg chg="modSp">
        <pc:chgData name="Jim Fleming" userId="161791bae1afb603" providerId="LiveId" clId="{015CDD2C-A8E9-AA4D-8892-2DD420DDDEBB}" dt="2022-09-11T20:33:02.235" v="133" actId="1037"/>
        <pc:sldMkLst>
          <pc:docMk/>
          <pc:sldMk cId="1791236111" sldId="386"/>
        </pc:sldMkLst>
        <pc:picChg chg="mod">
          <ac:chgData name="Jim Fleming" userId="161791bae1afb603" providerId="LiveId" clId="{015CDD2C-A8E9-AA4D-8892-2DD420DDDEBB}" dt="2022-09-11T20:33:02.235" v="133" actId="1037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">
        <pc:chgData name="Jim Fleming" userId="161791bae1afb603" providerId="LiveId" clId="{015CDD2C-A8E9-AA4D-8892-2DD420DDDEBB}" dt="2022-09-11T20:32:51.582" v="121" actId="1038"/>
        <pc:sldMkLst>
          <pc:docMk/>
          <pc:sldMk cId="2037322733" sldId="387"/>
        </pc:sldMkLst>
        <pc:picChg chg="mod">
          <ac:chgData name="Jim Fleming" userId="161791bae1afb603" providerId="LiveId" clId="{015CDD2C-A8E9-AA4D-8892-2DD420DDDEBB}" dt="2022-09-11T20:32:51.582" v="121" actId="1038"/>
          <ac:picMkLst>
            <pc:docMk/>
            <pc:sldMk cId="2037322733" sldId="387"/>
            <ac:picMk id="1028" creationId="{36C95E10-E535-F743-9782-82679BEA13FD}"/>
          </ac:picMkLst>
        </pc:picChg>
      </pc:sldChg>
      <pc:sldChg chg="modSp">
        <pc:chgData name="Jim Fleming" userId="161791bae1afb603" providerId="LiveId" clId="{015CDD2C-A8E9-AA4D-8892-2DD420DDDEBB}" dt="2022-09-11T20:32:35.104" v="114" actId="1038"/>
        <pc:sldMkLst>
          <pc:docMk/>
          <pc:sldMk cId="345370406" sldId="388"/>
        </pc:sldMkLst>
        <pc:picChg chg="mod">
          <ac:chgData name="Jim Fleming" userId="161791bae1afb603" providerId="LiveId" clId="{015CDD2C-A8E9-AA4D-8892-2DD420DDDEBB}" dt="2022-09-11T20:32:35.104" v="114" actId="1038"/>
          <ac:picMkLst>
            <pc:docMk/>
            <pc:sldMk cId="345370406" sldId="388"/>
            <ac:picMk id="8194" creationId="{36E15443-2AAB-81E0-A96B-FD28BAB98F90}"/>
          </ac:picMkLst>
        </pc:picChg>
      </pc:sldChg>
      <pc:sldChg chg="modSp">
        <pc:chgData name="Jim Fleming" userId="161791bae1afb603" providerId="LiveId" clId="{015CDD2C-A8E9-AA4D-8892-2DD420DDDEBB}" dt="2022-09-11T20:31:30.939" v="102" actId="1076"/>
        <pc:sldMkLst>
          <pc:docMk/>
          <pc:sldMk cId="3244978946" sldId="389"/>
        </pc:sldMkLst>
        <pc:picChg chg="mod">
          <ac:chgData name="Jim Fleming" userId="161791bae1afb603" providerId="LiveId" clId="{015CDD2C-A8E9-AA4D-8892-2DD420DDDEBB}" dt="2022-09-11T20:31:30.939" v="102" actId="1076"/>
          <ac:picMkLst>
            <pc:docMk/>
            <pc:sldMk cId="3244978946" sldId="389"/>
            <ac:picMk id="2" creationId="{DC6EF0D6-93B0-9FAB-43CF-2B1CAE8F8E94}"/>
          </ac:picMkLst>
        </pc:picChg>
      </pc:sldChg>
      <pc:sldChg chg="modSp ord">
        <pc:chgData name="Jim Fleming" userId="161791bae1afb603" providerId="LiveId" clId="{015CDD2C-A8E9-AA4D-8892-2DD420DDDEBB}" dt="2022-09-11T20:32:22.590" v="112" actId="1038"/>
        <pc:sldMkLst>
          <pc:docMk/>
          <pc:sldMk cId="3012538984" sldId="390"/>
        </pc:sldMkLst>
        <pc:picChg chg="mod">
          <ac:chgData name="Jim Fleming" userId="161791bae1afb603" providerId="LiveId" clId="{015CDD2C-A8E9-AA4D-8892-2DD420DDDEBB}" dt="2022-09-11T20:32:22.590" v="112" actId="1038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970026505" sldId="391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335466533" sldId="39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768783239" sldId="39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454458068" sldId="394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013402115" sldId="395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573516017" sldId="39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8953909" sldId="397"/>
        </pc:sldMkLst>
      </pc:sldChg>
      <pc:sldChg chg="addSp delSp modSp">
        <pc:chgData name="Jim Fleming" userId="161791bae1afb603" providerId="LiveId" clId="{015CDD2C-A8E9-AA4D-8892-2DD420DDDEBB}" dt="2022-09-11T20:33:28.987" v="135"/>
        <pc:sldMkLst>
          <pc:docMk/>
          <pc:sldMk cId="3762400814" sldId="398"/>
        </pc:sldMkLst>
        <pc:picChg chg="del">
          <ac:chgData name="Jim Fleming" userId="161791bae1afb603" providerId="LiveId" clId="{015CDD2C-A8E9-AA4D-8892-2DD420DDDEBB}" dt="2022-09-11T20:33:13.686" v="134" actId="478"/>
          <ac:picMkLst>
            <pc:docMk/>
            <pc:sldMk cId="3762400814" sldId="398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28.987" v="135"/>
          <ac:picMkLst>
            <pc:docMk/>
            <pc:sldMk cId="3762400814" sldId="398"/>
            <ac:picMk id="3" creationId="{C2153174-277F-B472-8993-2465F367682A}"/>
          </ac:picMkLst>
        </pc:picChg>
      </pc:sldChg>
      <pc:sldChg chg="modSp mod">
        <pc:chgData name="Jim Fleming" userId="161791bae1afb603" providerId="LiveId" clId="{015CDD2C-A8E9-AA4D-8892-2DD420DDDEBB}" dt="2022-09-11T20:23:44.524" v="6" actId="20577"/>
        <pc:sldMkLst>
          <pc:docMk/>
          <pc:sldMk cId="2503459417" sldId="400"/>
        </pc:sldMkLst>
        <pc:spChg chg="mod">
          <ac:chgData name="Jim Fleming" userId="161791bae1afb603" providerId="LiveId" clId="{015CDD2C-A8E9-AA4D-8892-2DD420DDDEBB}" dt="2022-09-11T20:23:44.524" v="6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modSp mod">
        <pc:chgData name="Jim Fleming" userId="161791bae1afb603" providerId="LiveId" clId="{015CDD2C-A8E9-AA4D-8892-2DD420DDDEBB}" dt="2022-09-11T20:23:49.966" v="9" actId="20577"/>
        <pc:sldMkLst>
          <pc:docMk/>
          <pc:sldMk cId="2235084628" sldId="401"/>
        </pc:sldMkLst>
        <pc:spChg chg="mod">
          <ac:chgData name="Jim Fleming" userId="161791bae1afb603" providerId="LiveId" clId="{015CDD2C-A8E9-AA4D-8892-2DD420DDDEBB}" dt="2022-09-11T20:23:49.966" v="9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Sp delSp modSp">
        <pc:chgData name="Jim Fleming" userId="161791bae1afb603" providerId="LiveId" clId="{015CDD2C-A8E9-AA4D-8892-2DD420DDDEBB}" dt="2022-09-11T20:33:34.660" v="137"/>
        <pc:sldMkLst>
          <pc:docMk/>
          <pc:sldMk cId="3955401511" sldId="402"/>
        </pc:sldMkLst>
        <pc:picChg chg="del">
          <ac:chgData name="Jim Fleming" userId="161791bae1afb603" providerId="LiveId" clId="{015CDD2C-A8E9-AA4D-8892-2DD420DDDEBB}" dt="2022-09-11T20:33:34.263" v="136" actId="478"/>
          <ac:picMkLst>
            <pc:docMk/>
            <pc:sldMk cId="3955401511" sldId="402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4.660" v="137"/>
          <ac:picMkLst>
            <pc:docMk/>
            <pc:sldMk cId="3955401511" sldId="402"/>
            <ac:picMk id="3" creationId="{56EDCD65-9673-9F1D-BA51-BE9AD1F4D9F4}"/>
          </ac:picMkLst>
        </pc:picChg>
      </pc:sldChg>
      <pc:sldChg chg="addSp delSp modSp">
        <pc:chgData name="Jim Fleming" userId="161791bae1afb603" providerId="LiveId" clId="{015CDD2C-A8E9-AA4D-8892-2DD420DDDEBB}" dt="2022-09-11T20:33:38.020" v="139"/>
        <pc:sldMkLst>
          <pc:docMk/>
          <pc:sldMk cId="769082740" sldId="403"/>
        </pc:sldMkLst>
        <pc:picChg chg="del">
          <ac:chgData name="Jim Fleming" userId="161791bae1afb603" providerId="LiveId" clId="{015CDD2C-A8E9-AA4D-8892-2DD420DDDEBB}" dt="2022-09-11T20:33:37.591" v="138" actId="478"/>
          <ac:picMkLst>
            <pc:docMk/>
            <pc:sldMk cId="769082740" sldId="403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8.020" v="139"/>
          <ac:picMkLst>
            <pc:docMk/>
            <pc:sldMk cId="769082740" sldId="403"/>
            <ac:picMk id="3" creationId="{FD4D27C0-B0FB-D586-72BD-1465A25F8D1C}"/>
          </ac:picMkLst>
        </pc:picChg>
      </pc:sldChg>
      <pc:sldChg chg="modSp mod">
        <pc:chgData name="Jim Fleming" userId="161791bae1afb603" providerId="LiveId" clId="{015CDD2C-A8E9-AA4D-8892-2DD420DDDEBB}" dt="2022-09-11T20:31:23.152" v="101" actId="1076"/>
        <pc:sldMkLst>
          <pc:docMk/>
          <pc:sldMk cId="2052419234" sldId="405"/>
        </pc:sldMkLst>
        <pc:picChg chg="mod">
          <ac:chgData name="Jim Fleming" userId="161791bae1afb603" providerId="LiveId" clId="{015CDD2C-A8E9-AA4D-8892-2DD420DDDEBB}" dt="2022-09-11T20:31:23.152" v="101" actId="1076"/>
          <ac:picMkLst>
            <pc:docMk/>
            <pc:sldMk cId="2052419234" sldId="405"/>
            <ac:picMk id="9" creationId="{F89B973C-AF0B-E61D-ABE9-9D9F4FF05912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860029911" sldId="40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607497650" sldId="40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808854377" sldId="410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258535449" sldId="41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26858621" sldId="41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7522321" sldId="414"/>
        </pc:sldMkLst>
      </pc:sldChg>
      <pc:sldChg chg="del">
        <pc:chgData name="Jim Fleming" userId="161791bae1afb603" providerId="LiveId" clId="{015CDD2C-A8E9-AA4D-8892-2DD420DDDEBB}" dt="2022-09-11T20:24:23.709" v="16" actId="2696"/>
        <pc:sldMkLst>
          <pc:docMk/>
          <pc:sldMk cId="1380446505" sldId="415"/>
        </pc:sldMkLst>
      </pc:sldChg>
      <pc:sldChg chg="del">
        <pc:chgData name="Jim Fleming" userId="161791bae1afb603" providerId="LiveId" clId="{015CDD2C-A8E9-AA4D-8892-2DD420DDDEBB}" dt="2022-09-11T20:24:19.703" v="14" actId="2696"/>
        <pc:sldMkLst>
          <pc:docMk/>
          <pc:sldMk cId="1399594284" sldId="416"/>
        </pc:sldMkLst>
      </pc:sldChg>
      <pc:sldChg chg="del">
        <pc:chgData name="Jim Fleming" userId="161791bae1afb603" providerId="LiveId" clId="{015CDD2C-A8E9-AA4D-8892-2DD420DDDEBB}" dt="2022-09-11T20:24:26.751" v="18" actId="2696"/>
        <pc:sldMkLst>
          <pc:docMk/>
          <pc:sldMk cId="491832907" sldId="418"/>
        </pc:sldMkLst>
      </pc:sldChg>
      <pc:sldChg chg="modSp mod">
        <pc:chgData name="Jim Fleming" userId="161791bae1afb603" providerId="LiveId" clId="{015CDD2C-A8E9-AA4D-8892-2DD420DDDEBB}" dt="2022-09-11T20:23:06.940" v="3" actId="20577"/>
        <pc:sldMkLst>
          <pc:docMk/>
          <pc:sldMk cId="3301827054" sldId="420"/>
        </pc:sldMkLst>
        <pc:spChg chg="mod">
          <ac:chgData name="Jim Fleming" userId="161791bae1afb603" providerId="LiveId" clId="{015CDD2C-A8E9-AA4D-8892-2DD420DDDEBB}" dt="2022-09-11T20:23:01.074" v="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015CDD2C-A8E9-AA4D-8892-2DD420DDDEBB}" dt="2022-09-11T20:23:06.940" v="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015CDD2C-A8E9-AA4D-8892-2DD420DDDEBB}" dt="2022-09-11T20:24:18.638" v="13" actId="20578"/>
        <pc:sldMkLst>
          <pc:docMk/>
          <pc:sldMk cId="1265258430" sldId="421"/>
        </pc:sldMkLst>
      </pc:sldChg>
      <pc:sldChg chg="add ord">
        <pc:chgData name="Jim Fleming" userId="161791bae1afb603" providerId="LiveId" clId="{015CDD2C-A8E9-AA4D-8892-2DD420DDDEBB}" dt="2022-09-11T20:24:25.892" v="17" actId="20578"/>
        <pc:sldMkLst>
          <pc:docMk/>
          <pc:sldMk cId="2133918374" sldId="422"/>
        </pc:sldMkLst>
      </pc:sldChg>
      <pc:sldChg chg="add ord">
        <pc:chgData name="Jim Fleming" userId="161791bae1afb603" providerId="LiveId" clId="{015CDD2C-A8E9-AA4D-8892-2DD420DDDEBB}" dt="2022-09-11T20:24:22.582" v="15" actId="20578"/>
        <pc:sldMkLst>
          <pc:docMk/>
          <pc:sldMk cId="3545191736" sldId="423"/>
        </pc:sldMkLst>
      </pc:sldChg>
      <pc:sldChg chg="addSp delSp modSp add mod">
        <pc:chgData name="Jim Fleming" userId="161791bae1afb603" providerId="LiveId" clId="{015CDD2C-A8E9-AA4D-8892-2DD420DDDEBB}" dt="2022-09-11T20:32:09.518" v="109" actId="1037"/>
        <pc:sldMkLst>
          <pc:docMk/>
          <pc:sldMk cId="2710112631" sldId="424"/>
        </pc:sldMkLst>
        <pc:spChg chg="add del mod">
          <ac:chgData name="Jim Fleming" userId="161791bae1afb603" providerId="LiveId" clId="{015CDD2C-A8E9-AA4D-8892-2DD420DDDEBB}" dt="2022-09-11T20:26:21.462" v="37" actId="478"/>
          <ac:spMkLst>
            <pc:docMk/>
            <pc:sldMk cId="2710112631" sldId="424"/>
            <ac:spMk id="3" creationId="{2C3475F5-56A5-28D2-229F-7C829126A169}"/>
          </ac:spMkLst>
        </pc:spChg>
        <pc:spChg chg="mod">
          <ac:chgData name="Jim Fleming" userId="161791bae1afb603" providerId="LiveId" clId="{015CDD2C-A8E9-AA4D-8892-2DD420DDDEBB}" dt="2022-09-11T20:26:11.549" v="32" actId="20577"/>
          <ac:spMkLst>
            <pc:docMk/>
            <pc:sldMk cId="2710112631" sldId="424"/>
            <ac:spMk id="14" creationId="{5F776F3F-31E1-B7AA-5D11-1AB1A9490BFE}"/>
          </ac:spMkLst>
        </pc:spChg>
        <pc:picChg chg="add del mod">
          <ac:chgData name="Jim Fleming" userId="161791bae1afb603" providerId="LiveId" clId="{015CDD2C-A8E9-AA4D-8892-2DD420DDDEBB}" dt="2022-09-11T20:26:21.462" v="37" actId="478"/>
          <ac:picMkLst>
            <pc:docMk/>
            <pc:sldMk cId="2710112631" sldId="424"/>
            <ac:picMk id="4" creationId="{D3A2B09F-FBEA-22DB-D1E2-D2D42F4B3BD8}"/>
          </ac:picMkLst>
        </pc:picChg>
        <pc:picChg chg="add del mod">
          <ac:chgData name="Jim Fleming" userId="161791bae1afb603" providerId="LiveId" clId="{015CDD2C-A8E9-AA4D-8892-2DD420DDDEBB}" dt="2022-09-11T20:27:16.896" v="46" actId="478"/>
          <ac:picMkLst>
            <pc:docMk/>
            <pc:sldMk cId="2710112631" sldId="424"/>
            <ac:picMk id="6" creationId="{61E94F65-CFF8-F506-6D0B-3526F1CEA38E}"/>
          </ac:picMkLst>
        </pc:picChg>
        <pc:picChg chg="del">
          <ac:chgData name="Jim Fleming" userId="161791bae1afb603" providerId="LiveId" clId="{015CDD2C-A8E9-AA4D-8892-2DD420DDDEBB}" dt="2022-09-11T20:26:13.384" v="33" actId="478"/>
          <ac:picMkLst>
            <pc:docMk/>
            <pc:sldMk cId="2710112631" sldId="424"/>
            <ac:picMk id="1026" creationId="{39004B74-8A6C-1263-0BE7-4F14F626B1D8}"/>
          </ac:picMkLst>
        </pc:picChg>
        <pc:picChg chg="add del mod">
          <ac:chgData name="Jim Fleming" userId="161791bae1afb603" providerId="LiveId" clId="{015CDD2C-A8E9-AA4D-8892-2DD420DDDEBB}" dt="2022-09-11T20:26:42.003" v="41" actId="478"/>
          <ac:picMkLst>
            <pc:docMk/>
            <pc:sldMk cId="2710112631" sldId="424"/>
            <ac:picMk id="1028" creationId="{C90AD8CD-C155-8494-18E0-5052E0B67709}"/>
          </ac:picMkLst>
        </pc:picChg>
        <pc:picChg chg="add mod">
          <ac:chgData name="Jim Fleming" userId="161791bae1afb603" providerId="LiveId" clId="{015CDD2C-A8E9-AA4D-8892-2DD420DDDEBB}" dt="2022-09-11T20:32:09.518" v="109" actId="1037"/>
          <ac:picMkLst>
            <pc:docMk/>
            <pc:sldMk cId="2710112631" sldId="424"/>
            <ac:picMk id="1030" creationId="{69756A9C-2A35-2EB7-9B34-11C0F66D2EBF}"/>
          </ac:picMkLst>
        </pc:picChg>
      </pc:sldChg>
      <pc:sldChg chg="add ord">
        <pc:chgData name="Jim Fleming" userId="161791bae1afb603" providerId="LiveId" clId="{015CDD2C-A8E9-AA4D-8892-2DD420DDDEBB}" dt="2022-09-11T20:33:50.138" v="141" actId="20578"/>
        <pc:sldMkLst>
          <pc:docMk/>
          <pc:sldMk cId="2024900997" sldId="425"/>
        </pc:sldMkLst>
      </pc:sldChg>
      <pc:sldChg chg="addSp delSp modSp add mod">
        <pc:chgData name="Jim Fleming" userId="161791bae1afb603" providerId="LiveId" clId="{015CDD2C-A8E9-AA4D-8892-2DD420DDDEBB}" dt="2022-09-11T20:38:05.075" v="184" actId="1076"/>
        <pc:sldMkLst>
          <pc:docMk/>
          <pc:sldMk cId="95080569" sldId="426"/>
        </pc:sldMkLst>
        <pc:spChg chg="mod">
          <ac:chgData name="Jim Fleming" userId="161791bae1afb603" providerId="LiveId" clId="{015CDD2C-A8E9-AA4D-8892-2DD420DDDEBB}" dt="2022-09-11T20:35:38.477" v="167" actId="20577"/>
          <ac:spMkLst>
            <pc:docMk/>
            <pc:sldMk cId="95080569" sldId="426"/>
            <ac:spMk id="6" creationId="{D7C5DCB2-FE9C-D43A-BFA6-2251DABF1E0D}"/>
          </ac:spMkLst>
        </pc:spChg>
        <pc:picChg chg="del">
          <ac:chgData name="Jim Fleming" userId="161791bae1afb603" providerId="LiveId" clId="{015CDD2C-A8E9-AA4D-8892-2DD420DDDEBB}" dt="2022-09-11T20:35:43.482" v="168" actId="478"/>
          <ac:picMkLst>
            <pc:docMk/>
            <pc:sldMk cId="95080569" sldId="426"/>
            <ac:picMk id="2" creationId="{DC6EF0D6-93B0-9FAB-43CF-2B1CAE8F8E94}"/>
          </ac:picMkLst>
        </pc:picChg>
        <pc:picChg chg="add del mod">
          <ac:chgData name="Jim Fleming" userId="161791bae1afb603" providerId="LiveId" clId="{015CDD2C-A8E9-AA4D-8892-2DD420DDDEBB}" dt="2022-09-11T20:37:41.666" v="173" actId="478"/>
          <ac:picMkLst>
            <pc:docMk/>
            <pc:sldMk cId="95080569" sldId="426"/>
            <ac:picMk id="2050" creationId="{34B9EB16-BB1E-E8D4-0100-CA4844B75E4A}"/>
          </ac:picMkLst>
        </pc:picChg>
        <pc:picChg chg="add mod">
          <ac:chgData name="Jim Fleming" userId="161791bae1afb603" providerId="LiveId" clId="{015CDD2C-A8E9-AA4D-8892-2DD420DDDEBB}" dt="2022-09-11T20:38:05.075" v="184" actId="1076"/>
          <ac:picMkLst>
            <pc:docMk/>
            <pc:sldMk cId="95080569" sldId="426"/>
            <ac:picMk id="2052" creationId="{E49C0E0A-0ED8-EC40-C253-0B97B83CE03A}"/>
          </ac:picMkLst>
        </pc:picChg>
      </pc:sldChg>
    </pc:docChg>
  </pc:docChgLst>
  <pc:docChgLst>
    <pc:chgData name="Jim Fleming" userId="161791bae1afb603" providerId="LiveId" clId="{475A9F7B-860C-784F-BD51-5D81F8577236}"/>
    <pc:docChg chg="custSel addSld delSld modSld sldOrd">
      <pc:chgData name="Jim Fleming" userId="161791bae1afb603" providerId="LiveId" clId="{475A9F7B-860C-784F-BD51-5D81F8577236}" dt="2022-11-06T02:14:09.836" v="109" actId="20578"/>
      <pc:docMkLst>
        <pc:docMk/>
      </pc:docMkLst>
      <pc:sldChg chg="modSp mod">
        <pc:chgData name="Jim Fleming" userId="161791bae1afb603" providerId="LiveId" clId="{475A9F7B-860C-784F-BD51-5D81F8577236}" dt="2022-11-06T02:04:29.245" v="29" actId="207"/>
        <pc:sldMkLst>
          <pc:docMk/>
          <pc:sldMk cId="3964023673" sldId="336"/>
        </pc:sldMkLst>
        <pc:spChg chg="mod">
          <ac:chgData name="Jim Fleming" userId="161791bae1afb603" providerId="LiveId" clId="{475A9F7B-860C-784F-BD51-5D81F8577236}" dt="2022-11-06T02:03:56.002" v="1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4:29.245" v="29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">
        <pc:chgData name="Jim Fleming" userId="161791bae1afb603" providerId="LiveId" clId="{475A9F7B-860C-784F-BD51-5D81F8577236}" dt="2022-10-28T20:25:53.160" v="3"/>
        <pc:sldMkLst>
          <pc:docMk/>
          <pc:sldMk cId="1791236111" sldId="386"/>
        </pc:sldMkLst>
        <pc:picChg chg="mod">
          <ac:chgData name="Jim Fleming" userId="161791bae1afb603" providerId="LiveId" clId="{475A9F7B-860C-784F-BD51-5D81F8577236}" dt="2022-10-28T20:25:53.160" v="3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 mod ord modShow">
        <pc:chgData name="Jim Fleming" userId="161791bae1afb603" providerId="LiveId" clId="{475A9F7B-860C-784F-BD51-5D81F8577236}" dt="2022-11-06T02:06:04.927" v="40"/>
        <pc:sldMkLst>
          <pc:docMk/>
          <pc:sldMk cId="2037322733" sldId="387"/>
        </pc:sldMkLst>
        <pc:spChg chg="mod">
          <ac:chgData name="Jim Fleming" userId="161791bae1afb603" providerId="LiveId" clId="{475A9F7B-860C-784F-BD51-5D81F8577236}" dt="2022-11-06T02:06:04.927" v="40"/>
          <ac:spMkLst>
            <pc:docMk/>
            <pc:sldMk cId="2037322733" sldId="387"/>
            <ac:spMk id="14" creationId="{5F776F3F-31E1-B7AA-5D11-1AB1A9490BFE}"/>
          </ac:spMkLst>
        </pc:spChg>
      </pc:sldChg>
      <pc:sldChg chg="modSp">
        <pc:chgData name="Jim Fleming" userId="161791bae1afb603" providerId="LiveId" clId="{475A9F7B-860C-784F-BD51-5D81F8577236}" dt="2022-10-28T20:25:21.198" v="1" actId="1366"/>
        <pc:sldMkLst>
          <pc:docMk/>
          <pc:sldMk cId="3012538984" sldId="390"/>
        </pc:sldMkLst>
        <pc:picChg chg="mod">
          <ac:chgData name="Jim Fleming" userId="161791bae1afb603" providerId="LiveId" clId="{475A9F7B-860C-784F-BD51-5D81F8577236}" dt="2022-10-28T20:25:21.198" v="1" actId="1366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475A9F7B-860C-784F-BD51-5D81F8577236}" dt="2022-11-06T02:05:21.045" v="37" actId="2696"/>
        <pc:sldMkLst>
          <pc:docMk/>
          <pc:sldMk cId="3762400814" sldId="398"/>
        </pc:sldMkLst>
      </pc:sldChg>
      <pc:sldChg chg="del">
        <pc:chgData name="Jim Fleming" userId="161791bae1afb603" providerId="LiveId" clId="{475A9F7B-860C-784F-BD51-5D81F8577236}" dt="2022-11-06T02:12:01.485" v="85" actId="2696"/>
        <pc:sldMkLst>
          <pc:docMk/>
          <pc:sldMk cId="3157797029" sldId="399"/>
        </pc:sldMkLst>
      </pc:sldChg>
      <pc:sldChg chg="del">
        <pc:chgData name="Jim Fleming" userId="161791bae1afb603" providerId="LiveId" clId="{475A9F7B-860C-784F-BD51-5D81F8577236}" dt="2022-11-06T02:09:41.225" v="66" actId="2696"/>
        <pc:sldMkLst>
          <pc:docMk/>
          <pc:sldMk cId="2503459417" sldId="400"/>
        </pc:sldMkLst>
      </pc:sldChg>
      <pc:sldChg chg="del">
        <pc:chgData name="Jim Fleming" userId="161791bae1afb603" providerId="LiveId" clId="{475A9F7B-860C-784F-BD51-5D81F8577236}" dt="2022-11-06T02:09:41.638" v="67" actId="2696"/>
        <pc:sldMkLst>
          <pc:docMk/>
          <pc:sldMk cId="2235084628" sldId="401"/>
        </pc:sldMkLst>
      </pc:sldChg>
      <pc:sldChg chg="del">
        <pc:chgData name="Jim Fleming" userId="161791bae1afb603" providerId="LiveId" clId="{475A9F7B-860C-784F-BD51-5D81F8577236}" dt="2022-11-06T02:05:22.632" v="38" actId="2696"/>
        <pc:sldMkLst>
          <pc:docMk/>
          <pc:sldMk cId="3955401511" sldId="402"/>
        </pc:sldMkLst>
      </pc:sldChg>
      <pc:sldChg chg="del">
        <pc:chgData name="Jim Fleming" userId="161791bae1afb603" providerId="LiveId" clId="{475A9F7B-860C-784F-BD51-5D81F8577236}" dt="2022-11-06T02:05:25.447" v="39" actId="2696"/>
        <pc:sldMkLst>
          <pc:docMk/>
          <pc:sldMk cId="769082740" sldId="403"/>
        </pc:sldMkLst>
      </pc:sldChg>
      <pc:sldChg chg="modSp mod">
        <pc:chgData name="Jim Fleming" userId="161791bae1afb603" providerId="LiveId" clId="{475A9F7B-860C-784F-BD51-5D81F8577236}" dt="2022-11-06T02:03:50.814" v="13" actId="20577"/>
        <pc:sldMkLst>
          <pc:docMk/>
          <pc:sldMk cId="3301827054" sldId="420"/>
        </pc:sldMkLst>
        <pc:spChg chg="mod">
          <ac:chgData name="Jim Fleming" userId="161791bae1afb603" providerId="LiveId" clId="{475A9F7B-860C-784F-BD51-5D81F8577236}" dt="2022-11-06T02:03:45.961" v="8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3:50.814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475A9F7B-860C-784F-BD51-5D81F8577236}" dt="2022-11-06T02:04:45.761" v="30" actId="2696"/>
        <pc:sldMkLst>
          <pc:docMk/>
          <pc:sldMk cId="1265258430" sldId="421"/>
        </pc:sldMkLst>
      </pc:sldChg>
      <pc:sldChg chg="del">
        <pc:chgData name="Jim Fleming" userId="161791bae1afb603" providerId="LiveId" clId="{475A9F7B-860C-784F-BD51-5D81F8577236}" dt="2022-11-06T02:04:48.510" v="32" actId="2696"/>
        <pc:sldMkLst>
          <pc:docMk/>
          <pc:sldMk cId="2133918374" sldId="422"/>
        </pc:sldMkLst>
      </pc:sldChg>
      <pc:sldChg chg="del">
        <pc:chgData name="Jim Fleming" userId="161791bae1afb603" providerId="LiveId" clId="{475A9F7B-860C-784F-BD51-5D81F8577236}" dt="2022-11-06T02:04:46.739" v="31" actId="2696"/>
        <pc:sldMkLst>
          <pc:docMk/>
          <pc:sldMk cId="3545191736" sldId="423"/>
        </pc:sldMkLst>
      </pc:sldChg>
      <pc:sldChg chg="del">
        <pc:chgData name="Jim Fleming" userId="161791bae1afb603" providerId="LiveId" clId="{475A9F7B-860C-784F-BD51-5D81F8577236}" dt="2022-11-06T02:04:50.261" v="33" actId="2696"/>
        <pc:sldMkLst>
          <pc:docMk/>
          <pc:sldMk cId="2024900997" sldId="425"/>
        </pc:sldMkLst>
      </pc:sldChg>
      <pc:sldChg chg="add">
        <pc:chgData name="Jim Fleming" userId="161791bae1afb603" providerId="LiveId" clId="{475A9F7B-860C-784F-BD51-5D81F8577236}" dt="2022-11-06T02:05:13.838" v="34" actId="2890"/>
        <pc:sldMkLst>
          <pc:docMk/>
          <pc:sldMk cId="3950649595" sldId="427"/>
        </pc:sldMkLst>
      </pc:sldChg>
      <pc:sldChg chg="modSp add mod">
        <pc:chgData name="Jim Fleming" userId="161791bae1afb603" providerId="LiveId" clId="{475A9F7B-860C-784F-BD51-5D81F8577236}" dt="2022-11-06T02:08:03.513" v="55" actId="114"/>
        <pc:sldMkLst>
          <pc:docMk/>
          <pc:sldMk cId="1598109243" sldId="428"/>
        </pc:sldMkLst>
        <pc:spChg chg="mod">
          <ac:chgData name="Jim Fleming" userId="161791bae1afb603" providerId="LiveId" clId="{475A9F7B-860C-784F-BD51-5D81F8577236}" dt="2022-11-06T02:08:03.513" v="55" actId="114"/>
          <ac:spMkLst>
            <pc:docMk/>
            <pc:sldMk cId="1598109243" sldId="428"/>
            <ac:spMk id="14" creationId="{5F776F3F-31E1-B7AA-5D11-1AB1A9490BFE}"/>
          </ac:spMkLst>
        </pc:spChg>
      </pc:sldChg>
      <pc:sldChg chg="delSp modSp add mod">
        <pc:chgData name="Jim Fleming" userId="161791bae1afb603" providerId="LiveId" clId="{475A9F7B-860C-784F-BD51-5D81F8577236}" dt="2022-11-06T02:07:25.214" v="50"/>
        <pc:sldMkLst>
          <pc:docMk/>
          <pc:sldMk cId="1001012602" sldId="429"/>
        </pc:sldMkLst>
        <pc:spChg chg="mod">
          <ac:chgData name="Jim Fleming" userId="161791bae1afb603" providerId="LiveId" clId="{475A9F7B-860C-784F-BD51-5D81F8577236}" dt="2022-11-06T02:07:25.214" v="50"/>
          <ac:spMkLst>
            <pc:docMk/>
            <pc:sldMk cId="1001012602" sldId="429"/>
            <ac:spMk id="14" creationId="{5F776F3F-31E1-B7AA-5D11-1AB1A9490BFE}"/>
          </ac:spMkLst>
        </pc:spChg>
        <pc:picChg chg="mod">
          <ac:chgData name="Jim Fleming" userId="161791bae1afb603" providerId="LiveId" clId="{475A9F7B-860C-784F-BD51-5D81F8577236}" dt="2022-11-06T02:07:15.119" v="49" actId="1076"/>
          <ac:picMkLst>
            <pc:docMk/>
            <pc:sldMk cId="1001012602" sldId="429"/>
            <ac:picMk id="3" creationId="{B1C2E999-60E1-5EAB-3CCB-5A27B93E835F}"/>
          </ac:picMkLst>
        </pc:picChg>
        <pc:picChg chg="del">
          <ac:chgData name="Jim Fleming" userId="161791bae1afb603" providerId="LiveId" clId="{475A9F7B-860C-784F-BD51-5D81F8577236}" dt="2022-11-06T02:06:43.194" v="43" actId="478"/>
          <ac:picMkLst>
            <pc:docMk/>
            <pc:sldMk cId="1001012602" sldId="429"/>
            <ac:picMk id="3074" creationId="{23157DEE-7E82-4F5D-77A0-ED7B7CA8A98A}"/>
          </ac:picMkLst>
        </pc:picChg>
      </pc:sldChg>
      <pc:sldChg chg="add mod ord modShow">
        <pc:chgData name="Jim Fleming" userId="161791bae1afb603" providerId="LiveId" clId="{475A9F7B-860C-784F-BD51-5D81F8577236}" dt="2022-11-06T02:07:32.829" v="53" actId="729"/>
        <pc:sldMkLst>
          <pc:docMk/>
          <pc:sldMk cId="2433692612" sldId="430"/>
        </pc:sldMkLst>
      </pc:sldChg>
      <pc:sldChg chg="addSp modSp add mod ord modShow">
        <pc:chgData name="Jim Fleming" userId="161791bae1afb603" providerId="LiveId" clId="{475A9F7B-860C-784F-BD51-5D81F8577236}" dt="2022-11-06T02:09:08.511" v="64" actId="208"/>
        <pc:sldMkLst>
          <pc:docMk/>
          <pc:sldMk cId="2681928121" sldId="431"/>
        </pc:sldMkLst>
        <pc:spChg chg="add mod">
          <ac:chgData name="Jim Fleming" userId="161791bae1afb603" providerId="LiveId" clId="{475A9F7B-860C-784F-BD51-5D81F8577236}" dt="2022-11-06T02:09:08.511" v="64" actId="208"/>
          <ac:spMkLst>
            <pc:docMk/>
            <pc:sldMk cId="2681928121" sldId="431"/>
            <ac:spMk id="3" creationId="{D7C8285B-1ED7-BE21-7AD4-7F41313781A5}"/>
          </ac:spMkLst>
        </pc:spChg>
      </pc:sldChg>
      <pc:sldChg chg="modSp add mod">
        <pc:chgData name="Jim Fleming" userId="161791bae1afb603" providerId="LiveId" clId="{475A9F7B-860C-784F-BD51-5D81F8577236}" dt="2022-11-06T02:09:55.157" v="68"/>
        <pc:sldMkLst>
          <pc:docMk/>
          <pc:sldMk cId="2406276588" sldId="432"/>
        </pc:sldMkLst>
        <pc:spChg chg="mod">
          <ac:chgData name="Jim Fleming" userId="161791bae1afb603" providerId="LiveId" clId="{475A9F7B-860C-784F-BD51-5D81F8577236}" dt="2022-11-06T02:09:55.157" v="68"/>
          <ac:spMkLst>
            <pc:docMk/>
            <pc:sldMk cId="2406276588" sldId="432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75A9F7B-860C-784F-BD51-5D81F8577236}" dt="2022-11-06T02:11:32.540" v="83" actId="478"/>
        <pc:sldMkLst>
          <pc:docMk/>
          <pc:sldMk cId="752296095" sldId="433"/>
        </pc:sldMkLst>
        <pc:spChg chg="add del">
          <ac:chgData name="Jim Fleming" userId="161791bae1afb603" providerId="LiveId" clId="{475A9F7B-860C-784F-BD51-5D81F8577236}" dt="2022-11-06T02:10:39.263" v="71" actId="478"/>
          <ac:spMkLst>
            <pc:docMk/>
            <pc:sldMk cId="752296095" sldId="433"/>
            <ac:spMk id="4" creationId="{4F448797-FB0A-73EC-CC6B-18727E375592}"/>
          </ac:spMkLst>
        </pc:spChg>
        <pc:spChg chg="add del mod">
          <ac:chgData name="Jim Fleming" userId="161791bae1afb603" providerId="LiveId" clId="{475A9F7B-860C-784F-BD51-5D81F8577236}" dt="2022-11-06T02:11:32.540" v="83" actId="478"/>
          <ac:spMkLst>
            <pc:docMk/>
            <pc:sldMk cId="752296095" sldId="433"/>
            <ac:spMk id="8" creationId="{E5B33445-D7BD-44FA-FE08-D9D8399067D9}"/>
          </ac:spMkLst>
        </pc:spChg>
        <pc:spChg chg="del">
          <ac:chgData name="Jim Fleming" userId="161791bae1afb603" providerId="LiveId" clId="{475A9F7B-860C-784F-BD51-5D81F8577236}" dt="2022-11-06T02:11:30.819" v="82" actId="478"/>
          <ac:spMkLst>
            <pc:docMk/>
            <pc:sldMk cId="752296095" sldId="433"/>
            <ac:spMk id="14" creationId="{5F776F3F-31E1-B7AA-5D11-1AB1A9490BFE}"/>
          </ac:spMkLst>
        </pc:spChg>
        <pc:picChg chg="add mod modCrop">
          <ac:chgData name="Jim Fleming" userId="161791bae1afb603" providerId="LiveId" clId="{475A9F7B-860C-784F-BD51-5D81F8577236}" dt="2022-11-06T02:11:26.922" v="81" actId="1076"/>
          <ac:picMkLst>
            <pc:docMk/>
            <pc:sldMk cId="752296095" sldId="433"/>
            <ac:picMk id="6" creationId="{C0DAEC83-744A-CC61-4171-7F5A567B46E1}"/>
          </ac:picMkLst>
        </pc:picChg>
        <pc:picChg chg="del">
          <ac:chgData name="Jim Fleming" userId="161791bae1afb603" providerId="LiveId" clId="{475A9F7B-860C-784F-BD51-5D81F8577236}" dt="2022-11-06T02:11:23.299" v="80" actId="478"/>
          <ac:picMkLst>
            <pc:docMk/>
            <pc:sldMk cId="752296095" sldId="433"/>
            <ac:picMk id="1028" creationId="{36C95E10-E535-F743-9782-82679BEA13FD}"/>
          </ac:picMkLst>
        </pc:picChg>
      </pc:sldChg>
      <pc:sldChg chg="modSp add mod ord">
        <pc:chgData name="Jim Fleming" userId="161791bae1afb603" providerId="LiveId" clId="{475A9F7B-860C-784F-BD51-5D81F8577236}" dt="2022-11-06T02:12:13.100" v="87"/>
        <pc:sldMkLst>
          <pc:docMk/>
          <pc:sldMk cId="1518960600" sldId="434"/>
        </pc:sldMkLst>
        <pc:spChg chg="mod">
          <ac:chgData name="Jim Fleming" userId="161791bae1afb603" providerId="LiveId" clId="{475A9F7B-860C-784F-BD51-5D81F8577236}" dt="2022-11-06T02:12:13.100" v="87"/>
          <ac:spMkLst>
            <pc:docMk/>
            <pc:sldMk cId="1518960600" sldId="434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475A9F7B-860C-784F-BD51-5D81F8577236}" dt="2022-11-06T02:13:05.974" v="96" actId="1076"/>
        <pc:sldMkLst>
          <pc:docMk/>
          <pc:sldMk cId="2012051581" sldId="435"/>
        </pc:sldMkLst>
        <pc:picChg chg="add mod">
          <ac:chgData name="Jim Fleming" userId="161791bae1afb603" providerId="LiveId" clId="{475A9F7B-860C-784F-BD51-5D81F8577236}" dt="2022-11-06T02:13:05.974" v="96" actId="1076"/>
          <ac:picMkLst>
            <pc:docMk/>
            <pc:sldMk cId="2012051581" sldId="435"/>
            <ac:picMk id="4" creationId="{C5862C51-16BB-84EC-E20E-4E1F1BFBFA76}"/>
          </ac:picMkLst>
        </pc:picChg>
        <pc:picChg chg="del">
          <ac:chgData name="Jim Fleming" userId="161791bae1afb603" providerId="LiveId" clId="{475A9F7B-860C-784F-BD51-5D81F8577236}" dt="2022-11-06T02:12:46.382" v="90" actId="478"/>
          <ac:picMkLst>
            <pc:docMk/>
            <pc:sldMk cId="2012051581" sldId="435"/>
            <ac:picMk id="6" creationId="{C0DAEC83-744A-CC61-4171-7F5A567B46E1}"/>
          </ac:picMkLst>
        </pc:picChg>
      </pc:sldChg>
      <pc:sldChg chg="add ord">
        <pc:chgData name="Jim Fleming" userId="161791bae1afb603" providerId="LiveId" clId="{475A9F7B-860C-784F-BD51-5D81F8577236}" dt="2022-11-06T02:13:48.615" v="100" actId="20578"/>
        <pc:sldMkLst>
          <pc:docMk/>
          <pc:sldMk cId="3356024930" sldId="436"/>
        </pc:sldMkLst>
      </pc:sldChg>
      <pc:sldChg chg="add ord">
        <pc:chgData name="Jim Fleming" userId="161791bae1afb603" providerId="LiveId" clId="{475A9F7B-860C-784F-BD51-5D81F8577236}" dt="2022-11-06T02:13:50.798" v="101" actId="20578"/>
        <pc:sldMkLst>
          <pc:docMk/>
          <pc:sldMk cId="3360053703" sldId="437"/>
        </pc:sldMkLst>
      </pc:sldChg>
      <pc:sldChg chg="add ord replId">
        <pc:chgData name="Jim Fleming" userId="161791bae1afb603" providerId="LiveId" clId="{475A9F7B-860C-784F-BD51-5D81F8577236}" dt="2022-11-06T02:13:52.256" v="102" actId="20578"/>
        <pc:sldMkLst>
          <pc:docMk/>
          <pc:sldMk cId="427458676" sldId="438"/>
        </pc:sldMkLst>
      </pc:sldChg>
      <pc:sldChg chg="add ord">
        <pc:chgData name="Jim Fleming" userId="161791bae1afb603" providerId="LiveId" clId="{475A9F7B-860C-784F-BD51-5D81F8577236}" dt="2022-11-06T02:13:58.912" v="105" actId="20578"/>
        <pc:sldMkLst>
          <pc:docMk/>
          <pc:sldMk cId="1357337059" sldId="439"/>
        </pc:sldMkLst>
      </pc:sldChg>
      <pc:sldChg chg="add ord replId">
        <pc:chgData name="Jim Fleming" userId="161791bae1afb603" providerId="LiveId" clId="{475A9F7B-860C-784F-BD51-5D81F8577236}" dt="2022-11-06T02:13:53.788" v="103" actId="20578"/>
        <pc:sldMkLst>
          <pc:docMk/>
          <pc:sldMk cId="694309717" sldId="440"/>
        </pc:sldMkLst>
      </pc:sldChg>
      <pc:sldChg chg="add ord replId">
        <pc:chgData name="Jim Fleming" userId="161791bae1afb603" providerId="LiveId" clId="{475A9F7B-860C-784F-BD51-5D81F8577236}" dt="2022-11-06T02:14:05.932" v="107" actId="20578"/>
        <pc:sldMkLst>
          <pc:docMk/>
          <pc:sldMk cId="1399836031" sldId="441"/>
        </pc:sldMkLst>
      </pc:sldChg>
      <pc:sldChg chg="add ord replId">
        <pc:chgData name="Jim Fleming" userId="161791bae1afb603" providerId="LiveId" clId="{475A9F7B-860C-784F-BD51-5D81F8577236}" dt="2022-11-06T02:13:56.346" v="104" actId="20578"/>
        <pc:sldMkLst>
          <pc:docMk/>
          <pc:sldMk cId="3702788046" sldId="442"/>
        </pc:sldMkLst>
      </pc:sldChg>
      <pc:sldChg chg="add ord">
        <pc:chgData name="Jim Fleming" userId="161791bae1afb603" providerId="LiveId" clId="{475A9F7B-860C-784F-BD51-5D81F8577236}" dt="2022-11-06T02:14:07.918" v="108" actId="20578"/>
        <pc:sldMkLst>
          <pc:docMk/>
          <pc:sldMk cId="1311214893" sldId="443"/>
        </pc:sldMkLst>
      </pc:sldChg>
      <pc:sldChg chg="add ord replId">
        <pc:chgData name="Jim Fleming" userId="161791bae1afb603" providerId="LiveId" clId="{475A9F7B-860C-784F-BD51-5D81F8577236}" dt="2022-11-06T02:14:09.836" v="109" actId="20578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6ED8DE6C-B466-954C-8024-8A779EF6531A}"/>
    <pc:docChg chg="undo custSel addSld delSld modSld sldOrd">
      <pc:chgData name="Jim Fleming" userId="161791bae1afb603" providerId="LiveId" clId="{6ED8DE6C-B466-954C-8024-8A779EF6531A}" dt="2022-08-20T13:53:16.355" v="923" actId="2696"/>
      <pc:docMkLst>
        <pc:docMk/>
      </pc:docMkLst>
      <pc:sldChg chg="modSp mod">
        <pc:chgData name="Jim Fleming" userId="161791bae1afb603" providerId="LiveId" clId="{6ED8DE6C-B466-954C-8024-8A779EF6531A}" dt="2022-08-20T13:25:12.955" v="400" actId="20577"/>
        <pc:sldMkLst>
          <pc:docMk/>
          <pc:sldMk cId="2671222331" sldId="330"/>
        </pc:sldMkLst>
        <pc:spChg chg="mod">
          <ac:chgData name="Jim Fleming" userId="161791bae1afb603" providerId="LiveId" clId="{6ED8DE6C-B466-954C-8024-8A779EF6531A}" dt="2022-08-20T13:24:05.537" v="396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12.955" v="400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23.997" v="401" actId="207"/>
        <pc:sldMkLst>
          <pc:docMk/>
          <pc:sldMk cId="3964023673" sldId="336"/>
        </pc:sldMkLst>
        <pc:spChg chg="mod">
          <ac:chgData name="Jim Fleming" userId="161791bae1afb603" providerId="LiveId" clId="{6ED8DE6C-B466-954C-8024-8A779EF6531A}" dt="2022-08-20T13:25:23.997" v="40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50:23.093" v="858" actId="14100"/>
        <pc:sldMkLst>
          <pc:docMk/>
          <pc:sldMk cId="3980784056" sldId="354"/>
        </pc:sldMkLst>
        <pc:spChg chg="mod">
          <ac:chgData name="Jim Fleming" userId="161791bae1afb603" providerId="LiveId" clId="{6ED8DE6C-B466-954C-8024-8A779EF6531A}" dt="2022-08-20T13:49:31.807" v="851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6ED8DE6C-B466-954C-8024-8A779EF6531A}" dt="2022-08-20T13:50:23.093" v="858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6ED8DE6C-B466-954C-8024-8A779EF6531A}" dt="2022-08-20T13:50:33.382" v="859" actId="2696"/>
        <pc:sldMkLst>
          <pc:docMk/>
          <pc:sldMk cId="3074875806" sldId="359"/>
        </pc:sldMkLst>
      </pc:sldChg>
      <pc:sldChg chg="modSp mod">
        <pc:chgData name="Jim Fleming" userId="161791bae1afb603" providerId="LiveId" clId="{6ED8DE6C-B466-954C-8024-8A779EF6531A}" dt="2022-08-20T13:25:36.386" v="404" actId="20577"/>
        <pc:sldMkLst>
          <pc:docMk/>
          <pc:sldMk cId="761307591" sldId="365"/>
        </pc:sldMkLst>
        <pc:spChg chg="mod">
          <ac:chgData name="Jim Fleming" userId="161791bae1afb603" providerId="LiveId" clId="{6ED8DE6C-B466-954C-8024-8A779EF6531A}" dt="2022-08-20T13:25:32.947" v="402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36.386" v="404" actId="20577"/>
          <ac:spMkLst>
            <pc:docMk/>
            <pc:sldMk cId="761307591" sldId="365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43.523" v="407" actId="20577"/>
        <pc:sldMkLst>
          <pc:docMk/>
          <pc:sldMk cId="1796127878" sldId="366"/>
        </pc:sldMkLst>
        <pc:spChg chg="mod">
          <ac:chgData name="Jim Fleming" userId="161791bae1afb603" providerId="LiveId" clId="{6ED8DE6C-B466-954C-8024-8A779EF6531A}" dt="2022-08-20T13:25:40.627" v="405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43.523" v="407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del">
        <pc:chgData name="Jim Fleming" userId="161791bae1afb603" providerId="LiveId" clId="{6ED8DE6C-B466-954C-8024-8A779EF6531A}" dt="2022-08-20T13:25:46.558" v="408" actId="2696"/>
        <pc:sldMkLst>
          <pc:docMk/>
          <pc:sldMk cId="2246458585" sldId="367"/>
        </pc:sldMkLst>
      </pc:sldChg>
      <pc:sldChg chg="addSp delSp new del mod">
        <pc:chgData name="Jim Fleming" userId="161791bae1afb603" providerId="LiveId" clId="{6ED8DE6C-B466-954C-8024-8A779EF6531A}" dt="2022-08-20T12:44:49.467" v="105" actId="2696"/>
        <pc:sldMkLst>
          <pc:docMk/>
          <pc:sldMk cId="79483927" sldId="368"/>
        </pc:sldMkLst>
        <pc:spChg chg="del">
          <ac:chgData name="Jim Fleming" userId="161791bae1afb603" providerId="LiveId" clId="{6ED8DE6C-B466-954C-8024-8A779EF6531A}" dt="2022-08-20T12:38:57.893" v="1" actId="478"/>
          <ac:spMkLst>
            <pc:docMk/>
            <pc:sldMk cId="79483927" sldId="368"/>
            <ac:spMk id="2" creationId="{5FD454CE-2177-8635-0794-AE08746E0CA5}"/>
          </ac:spMkLst>
        </pc:spChg>
        <pc:spChg chg="del">
          <ac:chgData name="Jim Fleming" userId="161791bae1afb603" providerId="LiveId" clId="{6ED8DE6C-B466-954C-8024-8A779EF6531A}" dt="2022-08-20T12:38:58.619" v="2" actId="478"/>
          <ac:spMkLst>
            <pc:docMk/>
            <pc:sldMk cId="79483927" sldId="368"/>
            <ac:spMk id="3" creationId="{BA73C079-0EDC-0316-1B51-5920A5875001}"/>
          </ac:spMkLst>
        </pc:spChg>
        <pc:picChg chg="add">
          <ac:chgData name="Jim Fleming" userId="161791bae1afb603" providerId="LiveId" clId="{6ED8DE6C-B466-954C-8024-8A779EF6531A}" dt="2022-08-20T12:39:02.319" v="3"/>
          <ac:picMkLst>
            <pc:docMk/>
            <pc:sldMk cId="79483927" sldId="368"/>
            <ac:picMk id="1026" creationId="{B8563D04-2519-6E8A-81A7-BCD29FA8CB4F}"/>
          </ac:picMkLst>
        </pc:picChg>
      </pc:sldChg>
      <pc:sldChg chg="new del">
        <pc:chgData name="Jim Fleming" userId="161791bae1afb603" providerId="LiveId" clId="{6ED8DE6C-B466-954C-8024-8A779EF6531A}" dt="2022-08-20T12:40:32.291" v="7" actId="2696"/>
        <pc:sldMkLst>
          <pc:docMk/>
          <pc:sldMk cId="2388490955" sldId="369"/>
        </pc:sldMkLst>
      </pc:sldChg>
      <pc:sldChg chg="addSp delSp modSp add mod ord">
        <pc:chgData name="Jim Fleming" userId="161791bae1afb603" providerId="LiveId" clId="{6ED8DE6C-B466-954C-8024-8A779EF6531A}" dt="2022-08-20T12:47:08.788" v="171" actId="478"/>
        <pc:sldMkLst>
          <pc:docMk/>
          <pc:sldMk cId="661325725" sldId="370"/>
        </pc:sldMkLst>
        <pc:spChg chg="del">
          <ac:chgData name="Jim Fleming" userId="161791bae1afb603" providerId="LiveId" clId="{6ED8DE6C-B466-954C-8024-8A779EF6531A}" dt="2022-08-20T12:41:25.150" v="32" actId="478"/>
          <ac:spMkLst>
            <pc:docMk/>
            <pc:sldMk cId="661325725" sldId="370"/>
            <ac:spMk id="2" creationId="{56E8B136-55D1-C229-815B-0FAB21102D38}"/>
          </ac:spMkLst>
        </pc:spChg>
        <pc:spChg chg="del mod">
          <ac:chgData name="Jim Fleming" userId="161791bae1afb603" providerId="LiveId" clId="{6ED8DE6C-B466-954C-8024-8A779EF6531A}" dt="2022-08-20T12:47:02.354" v="169" actId="478"/>
          <ac:spMkLst>
            <pc:docMk/>
            <pc:sldMk cId="661325725" sldId="370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2:41:26.563" v="33" actId="478"/>
          <ac:spMkLst>
            <pc:docMk/>
            <pc:sldMk cId="661325725" sldId="370"/>
            <ac:spMk id="6" creationId="{3D484327-B2EF-F2E7-F933-B40C70116CDB}"/>
          </ac:spMkLst>
        </pc:spChg>
        <pc:spChg chg="add del mod">
          <ac:chgData name="Jim Fleming" userId="161791bae1afb603" providerId="LiveId" clId="{6ED8DE6C-B466-954C-8024-8A779EF6531A}" dt="2022-08-20T12:47:08.788" v="171" actId="478"/>
          <ac:spMkLst>
            <pc:docMk/>
            <pc:sldMk cId="661325725" sldId="370"/>
            <ac:spMk id="7" creationId="{1A8BE708-A7CC-B54B-6668-0F06041CF163}"/>
          </ac:spMkLst>
        </pc:spChg>
        <pc:spChg chg="add del mod">
          <ac:chgData name="Jim Fleming" userId="161791bae1afb603" providerId="LiveId" clId="{6ED8DE6C-B466-954C-8024-8A779EF6531A}" dt="2022-08-20T12:47:06.795" v="170" actId="478"/>
          <ac:spMkLst>
            <pc:docMk/>
            <pc:sldMk cId="661325725" sldId="370"/>
            <ac:spMk id="9" creationId="{CE3B1065-4A41-10AF-AF15-0EA830DD2953}"/>
          </ac:spMkLst>
        </pc:spChg>
        <pc:picChg chg="del">
          <ac:chgData name="Jim Fleming" userId="161791bae1afb603" providerId="LiveId" clId="{6ED8DE6C-B466-954C-8024-8A779EF6531A}" dt="2022-08-20T12:43:06.603" v="92" actId="478"/>
          <ac:picMkLst>
            <pc:docMk/>
            <pc:sldMk cId="661325725" sldId="370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2:43:40.716" v="98" actId="732"/>
          <ac:picMkLst>
            <pc:docMk/>
            <pc:sldMk cId="661325725" sldId="370"/>
            <ac:picMk id="2050" creationId="{173DD1F5-E662-3FB6-FCC8-F902464600F8}"/>
          </ac:picMkLst>
        </pc:picChg>
      </pc:sldChg>
      <pc:sldChg chg="modSp add modAnim">
        <pc:chgData name="Jim Fleming" userId="161791bae1afb603" providerId="LiveId" clId="{6ED8DE6C-B466-954C-8024-8A779EF6531A}" dt="2022-08-20T12:49:44.628" v="186" actId="313"/>
        <pc:sldMkLst>
          <pc:docMk/>
          <pc:sldMk cId="2101408639" sldId="371"/>
        </pc:sldMkLst>
        <pc:spChg chg="mod">
          <ac:chgData name="Jim Fleming" userId="161791bae1afb603" providerId="LiveId" clId="{6ED8DE6C-B466-954C-8024-8A779EF6531A}" dt="2022-08-20T12:49:44.628" v="186" actId="313"/>
          <ac:spMkLst>
            <pc:docMk/>
            <pc:sldMk cId="2101408639" sldId="371"/>
            <ac:spMk id="3" creationId="{D7D72439-284A-008E-61E4-489A6FFD0D14}"/>
          </ac:spMkLst>
        </pc:spChg>
      </pc:sldChg>
      <pc:sldChg chg="add del">
        <pc:chgData name="Jim Fleming" userId="161791bae1afb603" providerId="LiveId" clId="{6ED8DE6C-B466-954C-8024-8A779EF6531A}" dt="2022-08-20T12:45:01.997" v="106" actId="2696"/>
        <pc:sldMkLst>
          <pc:docMk/>
          <pc:sldMk cId="3178932678" sldId="371"/>
        </pc:sldMkLst>
      </pc:sldChg>
      <pc:sldChg chg="addSp modSp add mod modAnim">
        <pc:chgData name="Jim Fleming" userId="161791bae1afb603" providerId="LiveId" clId="{6ED8DE6C-B466-954C-8024-8A779EF6531A}" dt="2022-08-20T12:57:29.889" v="395" actId="20577"/>
        <pc:sldMkLst>
          <pc:docMk/>
          <pc:sldMk cId="2354665407" sldId="372"/>
        </pc:sldMkLst>
        <pc:spChg chg="add mod">
          <ac:chgData name="Jim Fleming" userId="161791bae1afb603" providerId="LiveId" clId="{6ED8DE6C-B466-954C-8024-8A779EF6531A}" dt="2022-08-20T12:57:21.611" v="386" actId="20577"/>
          <ac:spMkLst>
            <pc:docMk/>
            <pc:sldMk cId="2354665407" sldId="372"/>
            <ac:spMk id="2" creationId="{165CA4EC-B3A0-3BBC-7FFC-A5B50C4CF2EA}"/>
          </ac:spMkLst>
        </pc:spChg>
        <pc:spChg chg="mod">
          <ac:chgData name="Jim Fleming" userId="161791bae1afb603" providerId="LiveId" clId="{6ED8DE6C-B466-954C-8024-8A779EF6531A}" dt="2022-08-20T12:57:29.889" v="395" actId="20577"/>
          <ac:spMkLst>
            <pc:docMk/>
            <pc:sldMk cId="2354665407" sldId="372"/>
            <ac:spMk id="3" creationId="{D7D72439-284A-008E-61E4-489A6FFD0D14}"/>
          </ac:spMkLst>
        </pc:spChg>
      </pc:sldChg>
      <pc:sldChg chg="addSp delSp modSp add del mod setBg modAnim">
        <pc:chgData name="Jim Fleming" userId="161791bae1afb603" providerId="LiveId" clId="{6ED8DE6C-B466-954C-8024-8A779EF6531A}" dt="2022-08-20T13:53:16.355" v="923" actId="2696"/>
        <pc:sldMkLst>
          <pc:docMk/>
          <pc:sldMk cId="2525100120" sldId="373"/>
        </pc:sldMkLst>
        <pc:spChg chg="mod ord">
          <ac:chgData name="Jim Fleming" userId="161791bae1afb603" providerId="LiveId" clId="{6ED8DE6C-B466-954C-8024-8A779EF6531A}" dt="2022-08-20T13:51:11.052" v="871" actId="14100"/>
          <ac:spMkLst>
            <pc:docMk/>
            <pc:sldMk cId="2525100120" sldId="373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41:59.129" v="446" actId="478"/>
          <ac:spMkLst>
            <pc:docMk/>
            <pc:sldMk cId="2525100120" sldId="373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42:00.317" v="447" actId="478"/>
          <ac:spMkLst>
            <pc:docMk/>
            <pc:sldMk cId="2525100120" sldId="373"/>
            <ac:spMk id="6" creationId="{DB2B593F-92F1-DFDB-F646-162BBFFDAA86}"/>
          </ac:spMkLst>
        </pc:spChg>
        <pc:spChg chg="add mod">
          <ac:chgData name="Jim Fleming" userId="161791bae1afb603" providerId="LiveId" clId="{6ED8DE6C-B466-954C-8024-8A779EF6531A}" dt="2022-08-20T13:52:19.030" v="913" actId="1076"/>
          <ac:spMkLst>
            <pc:docMk/>
            <pc:sldMk cId="2525100120" sldId="373"/>
            <ac:spMk id="9" creationId="{592E02FB-CF6E-69CF-D196-2068D8C54D30}"/>
          </ac:spMkLst>
        </pc:spChg>
        <pc:spChg chg="add del mod">
          <ac:chgData name="Jim Fleming" userId="161791bae1afb603" providerId="LiveId" clId="{6ED8DE6C-B466-954C-8024-8A779EF6531A}" dt="2022-08-20T13:52:10.746" v="911" actId="478"/>
          <ac:spMkLst>
            <pc:docMk/>
            <pc:sldMk cId="2525100120" sldId="373"/>
            <ac:spMk id="10" creationId="{F8008108-2DF7-83AA-A9CC-EC5802DB85DD}"/>
          </ac:spMkLst>
        </pc:spChg>
        <pc:spChg chg="add del">
          <ac:chgData name="Jim Fleming" userId="161791bae1afb603" providerId="LiveId" clId="{6ED8DE6C-B466-954C-8024-8A779EF6531A}" dt="2022-08-20T13:42:54.102" v="454" actId="26606"/>
          <ac:spMkLst>
            <pc:docMk/>
            <pc:sldMk cId="2525100120" sldId="373"/>
            <ac:spMk id="13" creationId="{33B1EE1F-6738-485F-A620-2602F7683DFB}"/>
          </ac:spMkLst>
        </pc:spChg>
        <pc:spChg chg="add mod">
          <ac:chgData name="Jim Fleming" userId="161791bae1afb603" providerId="LiveId" clId="{6ED8DE6C-B466-954C-8024-8A779EF6531A}" dt="2022-08-20T13:43:35.471" v="462" actId="207"/>
          <ac:spMkLst>
            <pc:docMk/>
            <pc:sldMk cId="2525100120" sldId="373"/>
            <ac:spMk id="17" creationId="{4845A0EE-C4C8-4AE1-B3C6-1261368AC036}"/>
          </ac:spMkLst>
        </pc:spChg>
        <pc:picChg chg="mod">
          <ac:chgData name="Jim Fleming" userId="161791bae1afb603" providerId="LiveId" clId="{6ED8DE6C-B466-954C-8024-8A779EF6531A}" dt="2022-08-20T13:42:54.109" v="455" actId="26606"/>
          <ac:picMkLst>
            <pc:docMk/>
            <pc:sldMk cId="2525100120" sldId="373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3:43:19.987" v="461" actId="1076"/>
          <ac:picMkLst>
            <pc:docMk/>
            <pc:sldMk cId="2525100120" sldId="373"/>
            <ac:picMk id="8" creationId="{B88EFE4E-9535-7CC2-9BE5-5A9F4D4CB3D7}"/>
          </ac:picMkLst>
        </pc:picChg>
        <pc:cxnChg chg="add del">
          <ac:chgData name="Jim Fleming" userId="161791bae1afb603" providerId="LiveId" clId="{6ED8DE6C-B466-954C-8024-8A779EF6531A}" dt="2022-08-20T13:42:54.102" v="454" actId="26606"/>
          <ac:cxnSpMkLst>
            <pc:docMk/>
            <pc:sldMk cId="2525100120" sldId="373"/>
            <ac:cxnSpMk id="15" creationId="{ADC544FB-7860-4381-935B-43879C94F627}"/>
          </ac:cxnSpMkLst>
        </pc:cxnChg>
      </pc:sldChg>
      <pc:sldChg chg="add ord">
        <pc:chgData name="Jim Fleming" userId="161791bae1afb603" providerId="LiveId" clId="{6ED8DE6C-B466-954C-8024-8A779EF6531A}" dt="2022-08-20T13:46:24.538" v="475" actId="20578"/>
        <pc:sldMkLst>
          <pc:docMk/>
          <pc:sldMk cId="211672669" sldId="374"/>
        </pc:sldMkLst>
      </pc:sldChg>
      <pc:sldChg chg="modSp add mod">
        <pc:chgData name="Jim Fleming" userId="161791bae1afb603" providerId="LiveId" clId="{6ED8DE6C-B466-954C-8024-8A779EF6531A}" dt="2022-08-20T13:50:14.207" v="857" actId="14100"/>
        <pc:sldMkLst>
          <pc:docMk/>
          <pc:sldMk cId="83548042" sldId="375"/>
        </pc:sldMkLst>
        <pc:spChg chg="mod">
          <ac:chgData name="Jim Fleming" userId="161791bae1afb603" providerId="LiveId" clId="{6ED8DE6C-B466-954C-8024-8A779EF6531A}" dt="2022-08-20T13:50:14.207" v="857" actId="14100"/>
          <ac:spMkLst>
            <pc:docMk/>
            <pc:sldMk cId="83548042" sldId="375"/>
            <ac:spMk id="7" creationId="{47373CE5-F17B-81FD-87B5-1339FAEAC35D}"/>
          </ac:spMkLst>
        </pc:spChg>
      </pc:sldChg>
      <pc:sldChg chg="add del">
        <pc:chgData name="Jim Fleming" userId="161791bae1afb603" providerId="LiveId" clId="{6ED8DE6C-B466-954C-8024-8A779EF6531A}" dt="2022-08-20T13:49:37.501" v="853" actId="2696"/>
        <pc:sldMkLst>
          <pc:docMk/>
          <pc:sldMk cId="863896969" sldId="375"/>
        </pc:sldMkLst>
      </pc:sldChg>
      <pc:sldChg chg="add del">
        <pc:chgData name="Jim Fleming" userId="161791bae1afb603" providerId="LiveId" clId="{6ED8DE6C-B466-954C-8024-8A779EF6531A}" dt="2022-08-20T13:49:14.903" v="848" actId="2696"/>
        <pc:sldMkLst>
          <pc:docMk/>
          <pc:sldMk cId="2218290365" sldId="375"/>
        </pc:sldMkLst>
      </pc:sldChg>
      <pc:sldChg chg="addSp delSp modSp add mod modAnim">
        <pc:chgData name="Jim Fleming" userId="161791bae1afb603" providerId="LiveId" clId="{6ED8DE6C-B466-954C-8024-8A779EF6531A}" dt="2022-08-20T13:53:11.181" v="922" actId="167"/>
        <pc:sldMkLst>
          <pc:docMk/>
          <pc:sldMk cId="3421700753" sldId="376"/>
        </pc:sldMkLst>
        <pc:spChg chg="mod">
          <ac:chgData name="Jim Fleming" userId="161791bae1afb603" providerId="LiveId" clId="{6ED8DE6C-B466-954C-8024-8A779EF6531A}" dt="2022-08-20T13:51:57.283" v="909" actId="242"/>
          <ac:spMkLst>
            <pc:docMk/>
            <pc:sldMk cId="3421700753" sldId="376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51:45.104" v="906" actId="478"/>
          <ac:spMkLst>
            <pc:docMk/>
            <pc:sldMk cId="3421700753" sldId="376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51:47.467" v="907" actId="478"/>
          <ac:spMkLst>
            <pc:docMk/>
            <pc:sldMk cId="3421700753" sldId="376"/>
            <ac:spMk id="6" creationId="{567301F5-8744-652C-F4EB-027B2403E10C}"/>
          </ac:spMkLst>
        </pc:spChg>
        <pc:spChg chg="add mod">
          <ac:chgData name="Jim Fleming" userId="161791bae1afb603" providerId="LiveId" clId="{6ED8DE6C-B466-954C-8024-8A779EF6531A}" dt="2022-08-20T13:52:21.760" v="914"/>
          <ac:spMkLst>
            <pc:docMk/>
            <pc:sldMk cId="3421700753" sldId="376"/>
            <ac:spMk id="8" creationId="{EDBA8CCF-3C5F-5A32-4B6E-F357FD8D079D}"/>
          </ac:spMkLst>
        </pc:spChg>
        <pc:spChg chg="add mod">
          <ac:chgData name="Jim Fleming" userId="161791bae1afb603" providerId="LiveId" clId="{6ED8DE6C-B466-954C-8024-8A779EF6531A}" dt="2022-08-20T13:53:11.181" v="922" actId="167"/>
          <ac:spMkLst>
            <pc:docMk/>
            <pc:sldMk cId="3421700753" sldId="376"/>
            <ac:spMk id="9" creationId="{90A9EFE8-7CE5-8C53-8CCA-B251B93D4DA6}"/>
          </ac:spMkLst>
        </pc:spChg>
        <pc:picChg chg="add mod">
          <ac:chgData name="Jim Fleming" userId="161791bae1afb603" providerId="LiveId" clId="{6ED8DE6C-B466-954C-8024-8A779EF6531A}" dt="2022-08-20T13:52:16.040" v="912"/>
          <ac:picMkLst>
            <pc:docMk/>
            <pc:sldMk cId="3421700753" sldId="376"/>
            <ac:picMk id="7" creationId="{2C1B449D-16E9-4159-A7D2-4C2497FA781D}"/>
          </ac:picMkLst>
        </pc:picChg>
      </pc:sldChg>
    </pc:docChg>
  </pc:docChgLst>
  <pc:docChgLst>
    <pc:chgData name="Jim Fleming" userId="161791bae1afb603" providerId="LiveId" clId="{F66FFDDD-5F75-4548-ABBF-5A53E03DCE03}"/>
    <pc:docChg chg="undo custSel addSld delSld modSld sldOrd modMainMaster">
      <pc:chgData name="Jim Fleming" userId="161791bae1afb603" providerId="LiveId" clId="{F66FFDDD-5F75-4548-ABBF-5A53E03DCE03}" dt="2022-09-10T21:30:15.101" v="2881" actId="2696"/>
      <pc:docMkLst>
        <pc:docMk/>
      </pc:docMkLst>
      <pc:sldChg chg="addSp delSp delDesignElem">
        <pc:chgData name="Jim Fleming" userId="161791bae1afb603" providerId="LiveId" clId="{F66FFDDD-5F75-4548-ABBF-5A53E03DCE03}" dt="2022-09-10T20:46:45.182" v="13"/>
        <pc:sldMkLst>
          <pc:docMk/>
          <pc:sldMk cId="2585106482" sldId="325"/>
        </pc:sldMkLst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2585106482" sldId="325"/>
            <ac:spMk id="2" creationId="{60F7FF2C-727C-1F82-45C3-2151B2A44E2C}"/>
          </ac:spMkLst>
        </pc:spChg>
      </pc:sldChg>
      <pc:sldChg chg="modSp del mod ord setBg">
        <pc:chgData name="Jim Fleming" userId="161791bae1afb603" providerId="LiveId" clId="{F66FFDDD-5F75-4548-ABBF-5A53E03DCE03}" dt="2022-09-10T21:29:24.367" v="2877" actId="2696"/>
        <pc:sldMkLst>
          <pc:docMk/>
          <pc:sldMk cId="2671222331" sldId="330"/>
        </pc:sldMkLst>
        <pc:spChg chg="mod">
          <ac:chgData name="Jim Fleming" userId="161791bae1afb603" providerId="LiveId" clId="{F66FFDDD-5F75-4548-ABBF-5A53E03DCE03}" dt="2022-09-10T20:50:22.766" v="40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26.697" v="44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ord setBg">
        <pc:chgData name="Jim Fleming" userId="161791bae1afb603" providerId="LiveId" clId="{F66FFDDD-5F75-4548-ABBF-5A53E03DCE03}" dt="2022-09-10T21:23:11.061" v="2838" actId="20578"/>
        <pc:sldMkLst>
          <pc:docMk/>
          <pc:sldMk cId="828178651" sldId="331"/>
        </pc:sldMkLst>
      </pc:sldChg>
      <pc:sldChg chg="modSp mod setBg">
        <pc:chgData name="Jim Fleming" userId="161791bae1afb603" providerId="LiveId" clId="{F66FFDDD-5F75-4548-ABBF-5A53E03DCE03}" dt="2022-09-10T20:50:48.776" v="51" actId="6549"/>
        <pc:sldMkLst>
          <pc:docMk/>
          <pc:sldMk cId="3964023673" sldId="336"/>
        </pc:sldMkLst>
        <pc:spChg chg="mod">
          <ac:chgData name="Jim Fleming" userId="161791bae1afb603" providerId="LiveId" clId="{F66FFDDD-5F75-4548-ABBF-5A53E03DCE03}" dt="2022-09-10T20:50:32.861" v="4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48.776" v="5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addSp delSp modSp add del mod ord setBg delDesignElem">
        <pc:chgData name="Jim Fleming" userId="161791bae1afb603" providerId="LiveId" clId="{F66FFDDD-5F75-4548-ABBF-5A53E03DCE03}" dt="2022-09-10T21:23:14.681" v="2839" actId="2696"/>
        <pc:sldMkLst>
          <pc:docMk/>
          <pc:sldMk cId="1973120283" sldId="344"/>
        </pc:sldMkLst>
        <pc:spChg chg="add del mod">
          <ac:chgData name="Jim Fleming" userId="161791bae1afb603" providerId="LiveId" clId="{F66FFDDD-5F75-4548-ABBF-5A53E03DCE03}" dt="2022-09-10T20:54:00.769" v="75" actId="478"/>
          <ac:spMkLst>
            <pc:docMk/>
            <pc:sldMk cId="1973120283" sldId="344"/>
            <ac:spMk id="4" creationId="{404216EF-8E18-C47C-EA86-696730B94704}"/>
          </ac:spMkLst>
        </pc:spChg>
        <pc:spChg chg="mod">
          <ac:chgData name="Jim Fleming" userId="161791bae1afb603" providerId="LiveId" clId="{F66FFDDD-5F75-4548-ABBF-5A53E03DCE03}" dt="2022-09-10T20:55:15.561" v="107" actId="3064"/>
          <ac:spMkLst>
            <pc:docMk/>
            <pc:sldMk cId="1973120283" sldId="34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3:58.716" v="74" actId="478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7:45.606" v="18"/>
          <ac:spMkLst>
            <pc:docMk/>
            <pc:sldMk cId="1973120283" sldId="34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54.173" v="21" actId="208"/>
          <ac:cxnSpMkLst>
            <pc:docMk/>
            <pc:sldMk cId="1973120283" sldId="344"/>
            <ac:cxnSpMk id="2" creationId="{908CDA9F-0CA3-BDCE-BEC8-35F9FCB1176B}"/>
          </ac:cxnSpMkLst>
        </pc:cxnChg>
        <pc:cxnChg chg="del">
          <ac:chgData name="Jim Fleming" userId="161791bae1afb603" providerId="LiveId" clId="{F66FFDDD-5F75-4548-ABBF-5A53E03DCE03}" dt="2022-09-10T20:47:45.606" v="18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del mod ord setBg delDesignElem">
        <pc:chgData name="Jim Fleming" userId="161791bae1afb603" providerId="LiveId" clId="{F66FFDDD-5F75-4548-ABBF-5A53E03DCE03}" dt="2022-09-10T21:27:00.846" v="2872" actId="2696"/>
        <pc:sldMkLst>
          <pc:docMk/>
          <pc:sldMk cId="3980784056" sldId="354"/>
        </pc:sldMkLst>
        <pc:spChg chg="add del mod">
          <ac:chgData name="Jim Fleming" userId="161791bae1afb603" providerId="LiveId" clId="{F66FFDDD-5F75-4548-ABBF-5A53E03DCE03}" dt="2022-09-10T20:56:53.096" v="167" actId="478"/>
          <ac:spMkLst>
            <pc:docMk/>
            <pc:sldMk cId="3980784056" sldId="354"/>
            <ac:spMk id="4" creationId="{530E90A0-6FF5-7237-630E-DFCC2FFF17EF}"/>
          </ac:spMkLst>
        </pc:spChg>
        <pc:spChg chg="mod">
          <ac:chgData name="Jim Fleming" userId="161791bae1afb603" providerId="LiveId" clId="{F66FFDDD-5F75-4548-ABBF-5A53E03DCE03}" dt="2022-09-10T21:03:15.569" v="1054" actId="20577"/>
          <ac:spMkLst>
            <pc:docMk/>
            <pc:sldMk cId="3980784056" sldId="354"/>
            <ac:spMk id="6" creationId="{D7C5DCB2-FE9C-D43A-BFA6-2251DABF1E0D}"/>
          </ac:spMkLst>
        </pc:spChg>
        <pc:spChg chg="del">
          <ac:chgData name="Jim Fleming" userId="161791bae1afb603" providerId="LiveId" clId="{F66FFDDD-5F75-4548-ABBF-5A53E03DCE03}" dt="2022-09-10T20:56:51.929" v="166" actId="478"/>
          <ac:spMkLst>
            <pc:docMk/>
            <pc:sldMk cId="3980784056" sldId="354"/>
            <ac:spMk id="7" creationId="{47373CE5-F17B-81FD-87B5-1339FAEAC35D}"/>
          </ac:spMkLst>
        </pc:spChg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F66FFDDD-5F75-4548-ABBF-5A53E03DCE03}" dt="2022-09-10T21:02:34.044" v="896" actId="478"/>
          <ac:picMkLst>
            <pc:docMk/>
            <pc:sldMk cId="3980784056" sldId="354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5" creationId="{1EC67B4D-B354-4CEF-B8AD-F88563095AB5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8" creationId="{D9C50885-5F42-6F2D-B877-0B20E76AEF8B}"/>
          </ac:picMkLst>
        </pc:picChg>
        <pc:cxnChg chg="add del">
          <ac:chgData name="Jim Fleming" userId="161791bae1afb603" providerId="LiveId" clId="{F66FFDDD-5F75-4548-ABBF-5A53E03DCE03}" dt="2022-09-10T20:46:45.182" v="13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06:45.768" v="1286" actId="114"/>
        <pc:sldMkLst>
          <pc:docMk/>
          <pc:sldMk cId="3074875806" sldId="359"/>
        </pc:sldMkLst>
        <pc:spChg chg="add del mod">
          <ac:chgData name="Jim Fleming" userId="161791bae1afb603" providerId="LiveId" clId="{F66FFDDD-5F75-4548-ABBF-5A53E03DCE03}" dt="2022-09-10T20:57:48.102" v="199" actId="478"/>
          <ac:spMkLst>
            <pc:docMk/>
            <pc:sldMk cId="3074875806" sldId="359"/>
            <ac:spMk id="4" creationId="{1FBC7D91-CC99-6FBD-B2BE-6AE3C8A8A7BE}"/>
          </ac:spMkLst>
        </pc:spChg>
        <pc:spChg chg="mod">
          <ac:chgData name="Jim Fleming" userId="161791bae1afb603" providerId="LiveId" clId="{F66FFDDD-5F75-4548-ABBF-5A53E03DCE03}" dt="2022-09-10T21:06:45.768" v="1286" actId="114"/>
          <ac:spMkLst>
            <pc:docMk/>
            <pc:sldMk cId="3074875806" sldId="359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7:46.288" v="198" actId="478"/>
          <ac:spMkLst>
            <pc:docMk/>
            <pc:sldMk cId="3074875806" sldId="359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6:21.116" v="7"/>
          <ac:spMkLst>
            <pc:docMk/>
            <pc:sldMk cId="3074875806" sldId="359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28.161" v="15" actId="208"/>
          <ac:cxnSpMkLst>
            <pc:docMk/>
            <pc:sldMk cId="3074875806" sldId="359"/>
            <ac:cxnSpMk id="2" creationId="{68C7CFE9-31D2-3887-E11B-22D5D6B44321}"/>
          </ac:cxnSpMkLst>
        </pc:cxnChg>
        <pc:cxnChg chg="del">
          <ac:chgData name="Jim Fleming" userId="161791bae1afb603" providerId="LiveId" clId="{F66FFDDD-5F75-4548-ABBF-5A53E03DCE03}" dt="2022-09-10T20:46:21.116" v="7"/>
          <ac:cxnSpMkLst>
            <pc:docMk/>
            <pc:sldMk cId="3074875806" sldId="359"/>
            <ac:cxnSpMk id="6160" creationId="{7AD0F4D2-80E7-4A78-82EE-BEAEE4945407}"/>
          </ac:cxnSpMkLst>
        </pc:cxnChg>
      </pc:sldChg>
      <pc:sldChg chg="add mod ord setBg modShow">
        <pc:chgData name="Jim Fleming" userId="161791bae1afb603" providerId="LiveId" clId="{F66FFDDD-5F75-4548-ABBF-5A53E03DCE03}" dt="2022-09-10T20:51:29.263" v="57" actId="729"/>
        <pc:sldMkLst>
          <pc:docMk/>
          <pc:sldMk cId="3072840993" sldId="361"/>
        </pc:sldMkLst>
      </pc:sldChg>
      <pc:sldChg chg="del setBg">
        <pc:chgData name="Jim Fleming" userId="161791bae1afb603" providerId="LiveId" clId="{F66FFDDD-5F75-4548-ABBF-5A53E03DCE03}" dt="2022-09-10T21:30:13.854" v="2879" actId="2696"/>
        <pc:sldMkLst>
          <pc:docMk/>
          <pc:sldMk cId="661325725" sldId="370"/>
        </pc:sldMkLst>
      </pc:sldChg>
      <pc:sldChg chg="del setBg">
        <pc:chgData name="Jim Fleming" userId="161791bae1afb603" providerId="LiveId" clId="{F66FFDDD-5F75-4548-ABBF-5A53E03DCE03}" dt="2022-09-10T21:30:14.515" v="2880" actId="2696"/>
        <pc:sldMkLst>
          <pc:docMk/>
          <pc:sldMk cId="2101408639" sldId="371"/>
        </pc:sldMkLst>
      </pc:sldChg>
      <pc:sldChg chg="del setBg">
        <pc:chgData name="Jim Fleming" userId="161791bae1afb603" providerId="LiveId" clId="{F66FFDDD-5F75-4548-ABBF-5A53E03DCE03}" dt="2022-09-10T21:30:15.101" v="2881" actId="2696"/>
        <pc:sldMkLst>
          <pc:docMk/>
          <pc:sldMk cId="2354665407" sldId="372"/>
        </pc:sldMkLst>
      </pc:sldChg>
      <pc:sldChg chg="del setBg">
        <pc:chgData name="Jim Fleming" userId="161791bae1afb603" providerId="LiveId" clId="{F66FFDDD-5F75-4548-ABBF-5A53E03DCE03}" dt="2022-09-10T20:51:12.542" v="53" actId="2696"/>
        <pc:sldMkLst>
          <pc:docMk/>
          <pc:sldMk cId="3421700753" sldId="376"/>
        </pc:sldMkLst>
      </pc:sldChg>
      <pc:sldChg chg="del setBg">
        <pc:chgData name="Jim Fleming" userId="161791bae1afb603" providerId="LiveId" clId="{F66FFDDD-5F75-4548-ABBF-5A53E03DCE03}" dt="2022-09-10T20:51:09.407" v="52" actId="2696"/>
        <pc:sldMkLst>
          <pc:docMk/>
          <pc:sldMk cId="4051998414" sldId="377"/>
        </pc:sldMkLst>
      </pc:sldChg>
      <pc:sldChg chg="del setBg">
        <pc:chgData name="Jim Fleming" userId="161791bae1afb603" providerId="LiveId" clId="{F66FFDDD-5F75-4548-ABBF-5A53E03DCE03}" dt="2022-09-10T20:52:34.292" v="65" actId="2696"/>
        <pc:sldMkLst>
          <pc:docMk/>
          <pc:sldMk cId="267366896" sldId="378"/>
        </pc:sldMkLst>
      </pc:sldChg>
      <pc:sldChg chg="del setBg">
        <pc:chgData name="Jim Fleming" userId="161791bae1afb603" providerId="LiveId" clId="{F66FFDDD-5F75-4548-ABBF-5A53E03DCE03}" dt="2022-09-10T20:51:14.073" v="54" actId="2696"/>
        <pc:sldMkLst>
          <pc:docMk/>
          <pc:sldMk cId="3024436789" sldId="379"/>
        </pc:sldMkLst>
      </pc:sldChg>
      <pc:sldChg chg="del setBg">
        <pc:chgData name="Jim Fleming" userId="161791bae1afb603" providerId="LiveId" clId="{F66FFDDD-5F75-4548-ABBF-5A53E03DCE03}" dt="2022-09-10T20:52:25.414" v="63" actId="2696"/>
        <pc:sldMkLst>
          <pc:docMk/>
          <pc:sldMk cId="1664981108" sldId="380"/>
        </pc:sldMkLst>
      </pc:sldChg>
      <pc:sldChg chg="del setBg">
        <pc:chgData name="Jim Fleming" userId="161791bae1afb603" providerId="LiveId" clId="{F66FFDDD-5F75-4548-ABBF-5A53E03DCE03}" dt="2022-09-10T20:52:29.728" v="64" actId="2696"/>
        <pc:sldMkLst>
          <pc:docMk/>
          <pc:sldMk cId="535739117" sldId="381"/>
        </pc:sldMkLst>
      </pc:sldChg>
      <pc:sldChg chg="modSp add mod setBg modShow">
        <pc:chgData name="Jim Fleming" userId="161791bae1afb603" providerId="LiveId" clId="{F66FFDDD-5F75-4548-ABBF-5A53E03DCE03}" dt="2022-09-10T20:45:48.626" v="5" actId="729"/>
        <pc:sldMkLst>
          <pc:docMk/>
          <pc:sldMk cId="2988817297" sldId="382"/>
        </pc:sldMkLst>
        <pc:spChg chg="mod">
          <ac:chgData name="Jim Fleming" userId="161791bae1afb603" providerId="LiveId" clId="{F66FFDDD-5F75-4548-ABBF-5A53E03DCE03}" dt="2022-09-10T20:45:45.487" v="4" actId="13926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45:38.809" v="3" actId="13926"/>
          <ac:spMkLst>
            <pc:docMk/>
            <pc:sldMk cId="2988817297" sldId="382"/>
            <ac:spMk id="3" creationId="{D7D72439-284A-008E-61E4-489A6FFD0D14}"/>
          </ac:spMkLst>
        </pc:spChg>
      </pc:sldChg>
      <pc:sldChg chg="addSp delSp modSp add mod ord setBg delDesignElem">
        <pc:chgData name="Jim Fleming" userId="161791bae1afb603" providerId="LiveId" clId="{F66FFDDD-5F75-4548-ABBF-5A53E03DCE03}" dt="2022-09-10T21:01:17.823" v="781" actId="313"/>
        <pc:sldMkLst>
          <pc:docMk/>
          <pc:sldMk cId="1943620724" sldId="383"/>
        </pc:sldMkLst>
        <pc:spChg chg="add del mod">
          <ac:chgData name="Jim Fleming" userId="161791bae1afb603" providerId="LiveId" clId="{F66FFDDD-5F75-4548-ABBF-5A53E03DCE03}" dt="2022-09-10T20:55:50.980" v="134" actId="478"/>
          <ac:spMkLst>
            <pc:docMk/>
            <pc:sldMk cId="1943620724" sldId="383"/>
            <ac:spMk id="4" creationId="{2009E5DF-9C9C-4875-9F7A-00BD41D8F79D}"/>
          </ac:spMkLst>
        </pc:spChg>
        <pc:spChg chg="mod">
          <ac:chgData name="Jim Fleming" userId="161791bae1afb603" providerId="LiveId" clId="{F66FFDDD-5F75-4548-ABBF-5A53E03DCE03}" dt="2022-09-10T21:01:17.823" v="781" actId="313"/>
          <ac:spMkLst>
            <pc:docMk/>
            <pc:sldMk cId="1943620724" sldId="383"/>
            <ac:spMk id="6" creationId="{D7C5DCB2-FE9C-D43A-BFA6-2251DABF1E0D}"/>
          </ac:spMkLst>
        </pc:spChg>
        <pc:spChg chg="del mod">
          <ac:chgData name="Jim Fleming" userId="161791bae1afb603" providerId="LiveId" clId="{F66FFDDD-5F75-4548-ABBF-5A53E03DCE03}" dt="2022-09-10T20:55:49.695" v="133" actId="478"/>
          <ac:spMkLst>
            <pc:docMk/>
            <pc:sldMk cId="1943620724" sldId="383"/>
            <ac:spMk id="7" creationId="{47373CE5-F17B-81FD-87B5-1339FAEAC35D}"/>
          </ac:spMkLst>
        </pc:spChg>
        <pc:spChg chg="del">
          <ac:chgData name="Jim Fleming" userId="161791bae1afb603" providerId="LiveId" clId="{F66FFDDD-5F75-4548-ABBF-5A53E03DCE03}" dt="2022-09-10T20:48:00.432" v="23"/>
          <ac:spMkLst>
            <pc:docMk/>
            <pc:sldMk cId="1943620724" sldId="383"/>
            <ac:spMk id="8199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09.310" v="26" actId="208"/>
          <ac:cxnSpMkLst>
            <pc:docMk/>
            <pc:sldMk cId="1943620724" sldId="383"/>
            <ac:cxnSpMk id="2" creationId="{4095E077-7D0E-6DD4-11FA-8E754193592F}"/>
          </ac:cxnSpMkLst>
        </pc:cxnChg>
        <pc:cxnChg chg="del">
          <ac:chgData name="Jim Fleming" userId="161791bae1afb603" providerId="LiveId" clId="{F66FFDDD-5F75-4548-ABBF-5A53E03DCE03}" dt="2022-09-10T20:48:00.432" v="23"/>
          <ac:cxnSpMkLst>
            <pc:docMk/>
            <pc:sldMk cId="1943620724" sldId="383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25:56.845" v="2869" actId="14100"/>
        <pc:sldMkLst>
          <pc:docMk/>
          <pc:sldMk cId="4241868641" sldId="384"/>
        </pc:sldMkLst>
        <pc:spChg chg="add del mod">
          <ac:chgData name="Jim Fleming" userId="161791bae1afb603" providerId="LiveId" clId="{F66FFDDD-5F75-4548-ABBF-5A53E03DCE03}" dt="2022-09-10T20:54:28.897" v="84" actId="478"/>
          <ac:spMkLst>
            <pc:docMk/>
            <pc:sldMk cId="4241868641" sldId="384"/>
            <ac:spMk id="4" creationId="{C6CB7A6A-EF94-71FC-4784-69DEB26EC0F4}"/>
          </ac:spMkLst>
        </pc:spChg>
        <pc:spChg chg="mod">
          <ac:chgData name="Jim Fleming" userId="161791bae1afb603" providerId="LiveId" clId="{F66FFDDD-5F75-4548-ABBF-5A53E03DCE03}" dt="2022-09-10T21:25:56.845" v="2869" actId="14100"/>
          <ac:spMkLst>
            <pc:docMk/>
            <pc:sldMk cId="4241868641" sldId="38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4:25.398" v="83" actId="478"/>
          <ac:spMkLst>
            <pc:docMk/>
            <pc:sldMk cId="4241868641" sldId="38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8:29.810" v="28"/>
          <ac:spMkLst>
            <pc:docMk/>
            <pc:sldMk cId="4241868641" sldId="38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38.930" v="31" actId="208"/>
          <ac:cxnSpMkLst>
            <pc:docMk/>
            <pc:sldMk cId="4241868641" sldId="384"/>
            <ac:cxnSpMk id="2" creationId="{D4728AFC-F9FC-6589-60E0-39B8C6FB3CC0}"/>
          </ac:cxnSpMkLst>
        </pc:cxnChg>
        <pc:cxnChg chg="del">
          <ac:chgData name="Jim Fleming" userId="161791bae1afb603" providerId="LiveId" clId="{F66FFDDD-5F75-4548-ABBF-5A53E03DCE03}" dt="2022-09-10T20:48:29.810" v="28"/>
          <ac:cxnSpMkLst>
            <pc:docMk/>
            <pc:sldMk cId="4241868641" sldId="384"/>
            <ac:cxnSpMk id="6160" creationId="{7AD0F4D2-80E7-4A78-82EE-BEAEE4945407}"/>
          </ac:cxnSpMkLst>
        </pc:cxnChg>
      </pc:sldChg>
      <pc:sldChg chg="delSp modSp add mod ord setBg delAnim modShow">
        <pc:chgData name="Jim Fleming" userId="161791bae1afb603" providerId="LiveId" clId="{F66FFDDD-5F75-4548-ABBF-5A53E03DCE03}" dt="2022-09-10T20:51:54.511" v="62" actId="729"/>
        <pc:sldMkLst>
          <pc:docMk/>
          <pc:sldMk cId="1495771307" sldId="385"/>
        </pc:sldMkLst>
        <pc:spChg chg="del">
          <ac:chgData name="Jim Fleming" userId="161791bae1afb603" providerId="LiveId" clId="{F66FFDDD-5F75-4548-ABBF-5A53E03DCE03}" dt="2022-09-10T20:49:02.879" v="35" actId="478"/>
          <ac:spMkLst>
            <pc:docMk/>
            <pc:sldMk cId="1495771307" sldId="385"/>
            <ac:spMk id="8" creationId="{EDBA8CCF-3C5F-5A32-4B6E-F357FD8D079D}"/>
          </ac:spMkLst>
        </pc:spChg>
        <pc:picChg chg="mod">
          <ac:chgData name="Jim Fleming" userId="161791bae1afb603" providerId="LiveId" clId="{F66FFDDD-5F75-4548-ABBF-5A53E03DCE03}" dt="2022-09-10T20:49:01.008" v="34" actId="1076"/>
          <ac:picMkLst>
            <pc:docMk/>
            <pc:sldMk cId="1495771307" sldId="385"/>
            <ac:picMk id="7" creationId="{2C1B449D-16E9-4159-A7D2-4C2497FA781D}"/>
          </ac:picMkLst>
        </pc:picChg>
      </pc:sldChg>
      <pc:sldChg chg="add del ord">
        <pc:chgData name="Jim Fleming" userId="161791bae1afb603" providerId="LiveId" clId="{F66FFDDD-5F75-4548-ABBF-5A53E03DCE03}" dt="2022-09-10T20:53:44.361" v="68" actId="2696"/>
        <pc:sldMkLst>
          <pc:docMk/>
          <pc:sldMk cId="1017838558" sldId="386"/>
        </pc:sldMkLst>
      </pc:sldChg>
      <pc:sldChg chg="add mod modShow">
        <pc:chgData name="Jim Fleming" userId="161791bae1afb603" providerId="LiveId" clId="{F66FFDDD-5F75-4548-ABBF-5A53E03DCE03}" dt="2022-09-10T21:23:35.577" v="2845" actId="729"/>
        <pc:sldMkLst>
          <pc:docMk/>
          <pc:sldMk cId="1791236111" sldId="386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2037322733" sldId="387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45370406" sldId="388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244978946" sldId="389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012538984" sldId="390"/>
        </pc:sldMkLst>
      </pc:sldChg>
      <pc:sldChg chg="modSp add mod">
        <pc:chgData name="Jim Fleming" userId="161791bae1afb603" providerId="LiveId" clId="{F66FFDDD-5F75-4548-ABBF-5A53E03DCE03}" dt="2022-09-10T21:00:18.785" v="594" actId="20577"/>
        <pc:sldMkLst>
          <pc:docMk/>
          <pc:sldMk cId="970026505" sldId="391"/>
        </pc:sldMkLst>
        <pc:spChg chg="mod">
          <ac:chgData name="Jim Fleming" userId="161791bae1afb603" providerId="LiveId" clId="{F66FFDDD-5F75-4548-ABBF-5A53E03DCE03}" dt="2022-09-10T21:00:18.785" v="594" actId="20577"/>
          <ac:spMkLst>
            <pc:docMk/>
            <pc:sldMk cId="970026505" sldId="391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934" v="239" actId="2890"/>
        <pc:sldMkLst>
          <pc:docMk/>
          <pc:sldMk cId="1928474000" sldId="391"/>
        </pc:sldMkLst>
      </pc:sldChg>
      <pc:sldChg chg="add">
        <pc:chgData name="Jim Fleming" userId="161791bae1afb603" providerId="LiveId" clId="{F66FFDDD-5F75-4548-ABBF-5A53E03DCE03}" dt="2022-09-10T21:02:31.941" v="895" actId="2890"/>
        <pc:sldMkLst>
          <pc:docMk/>
          <pc:sldMk cId="1335466533" sldId="392"/>
        </pc:sldMkLst>
      </pc:sldChg>
      <pc:sldChg chg="modSp add del mod">
        <pc:chgData name="Jim Fleming" userId="161791bae1afb603" providerId="LiveId" clId="{F66FFDDD-5F75-4548-ABBF-5A53E03DCE03}" dt="2022-09-10T21:00:53.318" v="699" actId="2696"/>
        <pc:sldMkLst>
          <pc:docMk/>
          <pc:sldMk cId="1857145325" sldId="392"/>
        </pc:sldMkLst>
        <pc:spChg chg="mod">
          <ac:chgData name="Jim Fleming" userId="161791bae1afb603" providerId="LiveId" clId="{F66FFDDD-5F75-4548-ABBF-5A53E03DCE03}" dt="2022-09-10T21:00:44.918" v="698" actId="20577"/>
          <ac:spMkLst>
            <pc:docMk/>
            <pc:sldMk cId="1857145325" sldId="392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2776451503" sldId="392"/>
        </pc:sldMkLst>
      </pc:sldChg>
      <pc:sldChg chg="addSp delSp modSp add mod">
        <pc:chgData name="Jim Fleming" userId="161791bae1afb603" providerId="LiveId" clId="{F66FFDDD-5F75-4548-ABBF-5A53E03DCE03}" dt="2022-09-10T21:27:29.514" v="2875" actId="1076"/>
        <pc:sldMkLst>
          <pc:docMk/>
          <pc:sldMk cId="1768783239" sldId="393"/>
        </pc:sldMkLst>
        <pc:spChg chg="add del mod">
          <ac:chgData name="Jim Fleming" userId="161791bae1afb603" providerId="LiveId" clId="{F66FFDDD-5F75-4548-ABBF-5A53E03DCE03}" dt="2022-09-10T21:04:32.708" v="1070" actId="478"/>
          <ac:spMkLst>
            <pc:docMk/>
            <pc:sldMk cId="1768783239" sldId="393"/>
            <ac:spMk id="4" creationId="{2BA238A0-13C1-61DD-B328-54E74F03DF5A}"/>
          </ac:spMkLst>
        </pc:spChg>
        <pc:spChg chg="mod">
          <ac:chgData name="Jim Fleming" userId="161791bae1afb603" providerId="LiveId" clId="{F66FFDDD-5F75-4548-ABBF-5A53E03DCE03}" dt="2022-09-10T21:05:32.386" v="1128" actId="20577"/>
          <ac:spMkLst>
            <pc:docMk/>
            <pc:sldMk cId="1768783239" sldId="393"/>
            <ac:spMk id="6" creationId="{D7C5DCB2-FE9C-D43A-BFA6-2251DABF1E0D}"/>
          </ac:spMkLst>
        </pc:spChg>
        <pc:spChg chg="add del">
          <ac:chgData name="Jim Fleming" userId="161791bae1afb603" providerId="LiveId" clId="{F66FFDDD-5F75-4548-ABBF-5A53E03DCE03}" dt="2022-09-10T21:04:38.995" v="1072" actId="478"/>
          <ac:spMkLst>
            <pc:docMk/>
            <pc:sldMk cId="1768783239" sldId="393"/>
            <ac:spMk id="7" creationId="{E377E10D-6A2D-9F20-68B2-38B416FB4FC7}"/>
          </ac:spMkLst>
        </pc:spChg>
        <pc:picChg chg="del mod">
          <ac:chgData name="Jim Fleming" userId="161791bae1afb603" providerId="LiveId" clId="{F66FFDDD-5F75-4548-ABBF-5A53E03DCE03}" dt="2022-09-10T21:04:23.683" v="1067" actId="478"/>
          <ac:picMkLst>
            <pc:docMk/>
            <pc:sldMk cId="1768783239" sldId="393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7:29.514" v="2875" actId="1076"/>
          <ac:picMkLst>
            <pc:docMk/>
            <pc:sldMk cId="1768783239" sldId="393"/>
            <ac:picMk id="9" creationId="{F89B973C-AF0B-E61D-ABE9-9D9F4FF05912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3081454940" sldId="393"/>
        </pc:sldMkLst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869147421" sldId="394"/>
        </pc:sldMkLst>
      </pc:sldChg>
      <pc:sldChg chg="addSp delSp modSp add mod">
        <pc:chgData name="Jim Fleming" userId="161791bae1afb603" providerId="LiveId" clId="{F66FFDDD-5F75-4548-ABBF-5A53E03DCE03}" dt="2022-09-10T21:12:16.267" v="1607" actId="313"/>
        <pc:sldMkLst>
          <pc:docMk/>
          <pc:sldMk cId="1454458068" sldId="394"/>
        </pc:sldMkLst>
        <pc:spChg chg="mod">
          <ac:chgData name="Jim Fleming" userId="161791bae1afb603" providerId="LiveId" clId="{F66FFDDD-5F75-4548-ABBF-5A53E03DCE03}" dt="2022-09-10T21:12:16.267" v="1607" actId="313"/>
          <ac:spMkLst>
            <pc:docMk/>
            <pc:sldMk cId="1454458068" sldId="394"/>
            <ac:spMk id="14" creationId="{5F776F3F-31E1-B7AA-5D11-1AB1A9490BFE}"/>
          </ac:spMkLst>
        </pc:spChg>
        <pc:picChg chg="add mod">
          <ac:chgData name="Jim Fleming" userId="161791bae1afb603" providerId="LiveId" clId="{F66FFDDD-5F75-4548-ABBF-5A53E03DCE03}" dt="2022-09-10T21:08:53.784" v="1317" actId="1076"/>
          <ac:picMkLst>
            <pc:docMk/>
            <pc:sldMk cId="1454458068" sldId="394"/>
            <ac:picMk id="3" creationId="{B1C2E999-60E1-5EAB-3CCB-5A27B93E835F}"/>
          </ac:picMkLst>
        </pc:picChg>
        <pc:picChg chg="del">
          <ac:chgData name="Jim Fleming" userId="161791bae1afb603" providerId="LiveId" clId="{F66FFDDD-5F75-4548-ABBF-5A53E03DCE03}" dt="2022-09-10T21:08:43.223" v="1314" actId="478"/>
          <ac:picMkLst>
            <pc:docMk/>
            <pc:sldMk cId="1454458068" sldId="394"/>
            <ac:picMk id="1026" creationId="{39004B74-8A6C-1263-0BE7-4F14F626B1D8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1300300036" sldId="395"/>
        </pc:sldMkLst>
      </pc:sldChg>
      <pc:sldChg chg="modSp add mod">
        <pc:chgData name="Jim Fleming" userId="161791bae1afb603" providerId="LiveId" clId="{F66FFDDD-5F75-4548-ABBF-5A53E03DCE03}" dt="2022-09-10T21:12:20.832" v="1608" actId="6549"/>
        <pc:sldMkLst>
          <pc:docMk/>
          <pc:sldMk cId="2013402115" sldId="395"/>
        </pc:sldMkLst>
        <pc:spChg chg="mod">
          <ac:chgData name="Jim Fleming" userId="161791bae1afb603" providerId="LiveId" clId="{F66FFDDD-5F75-4548-ABBF-5A53E03DCE03}" dt="2022-09-10T21:12:20.832" v="1608" actId="6549"/>
          <ac:spMkLst>
            <pc:docMk/>
            <pc:sldMk cId="2013402115" sldId="39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F66FFDDD-5F75-4548-ABBF-5A53E03DCE03}" dt="2022-09-10T21:13:50.849" v="1890" actId="20577"/>
        <pc:sldMkLst>
          <pc:docMk/>
          <pc:sldMk cId="573516017" sldId="396"/>
        </pc:sldMkLst>
        <pc:spChg chg="mod">
          <ac:chgData name="Jim Fleming" userId="161791bae1afb603" providerId="LiveId" clId="{F66FFDDD-5F75-4548-ABBF-5A53E03DCE03}" dt="2022-09-10T21:13:50.849" v="1890" actId="20577"/>
          <ac:spMkLst>
            <pc:docMk/>
            <pc:sldMk cId="573516017" sldId="396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388" v="238" actId="2890"/>
        <pc:sldMkLst>
          <pc:docMk/>
          <pc:sldMk cId="1850265673" sldId="396"/>
        </pc:sldMkLst>
      </pc:sldChg>
      <pc:sldChg chg="modSp add mod">
        <pc:chgData name="Jim Fleming" userId="161791bae1afb603" providerId="LiveId" clId="{F66FFDDD-5F75-4548-ABBF-5A53E03DCE03}" dt="2022-09-10T21:14:00.764" v="1891" actId="6549"/>
        <pc:sldMkLst>
          <pc:docMk/>
          <pc:sldMk cId="3078953909" sldId="397"/>
        </pc:sldMkLst>
        <pc:spChg chg="mod">
          <ac:chgData name="Jim Fleming" userId="161791bae1afb603" providerId="LiveId" clId="{F66FFDDD-5F75-4548-ABBF-5A53E03DCE03}" dt="2022-09-10T21:14:00.764" v="1891" actId="6549"/>
          <ac:spMkLst>
            <pc:docMk/>
            <pc:sldMk cId="3078953909" sldId="397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4145722780" sldId="397"/>
        </pc:sldMkLst>
      </pc:sldChg>
      <pc:sldChg chg="modSp add del mod">
        <pc:chgData name="Jim Fleming" userId="161791bae1afb603" providerId="LiveId" clId="{F66FFDDD-5F75-4548-ABBF-5A53E03DCE03}" dt="2022-09-10T21:14:46.640" v="1956" actId="2696"/>
        <pc:sldMkLst>
          <pc:docMk/>
          <pc:sldMk cId="543325781" sldId="398"/>
        </pc:sldMkLst>
        <pc:spChg chg="mod">
          <ac:chgData name="Jim Fleming" userId="161791bae1afb603" providerId="LiveId" clId="{F66FFDDD-5F75-4548-ABBF-5A53E03DCE03}" dt="2022-09-10T21:14:23.155" v="1955" actId="20577"/>
          <ac:spMkLst>
            <pc:docMk/>
            <pc:sldMk cId="543325781" sldId="398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3425323444" sldId="398"/>
        </pc:sldMkLst>
      </pc:sldChg>
      <pc:sldChg chg="modSp add mod ord">
        <pc:chgData name="Jim Fleming" userId="161791bae1afb603" providerId="LiveId" clId="{F66FFDDD-5F75-4548-ABBF-5A53E03DCE03}" dt="2022-09-10T21:15:17.009" v="2069" actId="114"/>
        <pc:sldMkLst>
          <pc:docMk/>
          <pc:sldMk cId="3762400814" sldId="398"/>
        </pc:sldMkLst>
        <pc:spChg chg="mod">
          <ac:chgData name="Jim Fleming" userId="161791bae1afb603" providerId="LiveId" clId="{F66FFDDD-5F75-4548-ABBF-5A53E03DCE03}" dt="2022-09-10T21:15:17.009" v="2069" actId="114"/>
          <ac:spMkLst>
            <pc:docMk/>
            <pc:sldMk cId="3762400814" sldId="398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2996676029" sldId="399"/>
        </pc:sldMkLst>
      </pc:sldChg>
      <pc:sldChg chg="addSp modSp add mod ord">
        <pc:chgData name="Jim Fleming" userId="161791bae1afb603" providerId="LiveId" clId="{F66FFDDD-5F75-4548-ABBF-5A53E03DCE03}" dt="2022-09-10T21:20:30.179" v="2501" actId="5793"/>
        <pc:sldMkLst>
          <pc:docMk/>
          <pc:sldMk cId="3157797029" sldId="399"/>
        </pc:sldMkLst>
        <pc:spChg chg="mod">
          <ac:chgData name="Jim Fleming" userId="161791bae1afb603" providerId="LiveId" clId="{F66FFDDD-5F75-4548-ABBF-5A53E03DCE03}" dt="2022-09-10T21:20:30.179" v="2501" actId="5793"/>
          <ac:spMkLst>
            <pc:docMk/>
            <pc:sldMk cId="3157797029" sldId="399"/>
            <ac:spMk id="14" creationId="{5F776F3F-31E1-B7AA-5D11-1AB1A9490BFE}"/>
          </ac:spMkLst>
        </pc:spChg>
        <pc:picChg chg="mod">
          <ac:chgData name="Jim Fleming" userId="161791bae1afb603" providerId="LiveId" clId="{F66FFDDD-5F75-4548-ABBF-5A53E03DCE03}" dt="2022-09-10T21:18:30.176" v="2151" actId="1076"/>
          <ac:picMkLst>
            <pc:docMk/>
            <pc:sldMk cId="3157797029" sldId="399"/>
            <ac:picMk id="3" creationId="{B1C2E999-60E1-5EAB-3CCB-5A27B93E835F}"/>
          </ac:picMkLst>
        </pc:picChg>
        <pc:picChg chg="add mod">
          <ac:chgData name="Jim Fleming" userId="161791bae1afb603" providerId="LiveId" clId="{F66FFDDD-5F75-4548-ABBF-5A53E03DCE03}" dt="2022-09-10T21:18:05.578" v="2141" actId="14100"/>
          <ac:picMkLst>
            <pc:docMk/>
            <pc:sldMk cId="3157797029" sldId="399"/>
            <ac:picMk id="3074" creationId="{23157DEE-7E82-4F5D-77A0-ED7B7CA8A98A}"/>
          </ac:picMkLst>
        </pc:pic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1265368190" sldId="400"/>
        </pc:sldMkLst>
      </pc:sldChg>
      <pc:sldChg chg="modSp add mod">
        <pc:chgData name="Jim Fleming" userId="161791bae1afb603" providerId="LiveId" clId="{F66FFDDD-5F75-4548-ABBF-5A53E03DCE03}" dt="2022-09-10T21:20:36.944" v="2503" actId="20577"/>
        <pc:sldMkLst>
          <pc:docMk/>
          <pc:sldMk cId="2503459417" sldId="400"/>
        </pc:sldMkLst>
        <pc:spChg chg="mod">
          <ac:chgData name="Jim Fleming" userId="161791bae1afb603" providerId="LiveId" clId="{F66FFDDD-5F75-4548-ABBF-5A53E03DCE03}" dt="2022-09-10T21:20:36.944" v="2503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039" v="237" actId="2890"/>
        <pc:sldMkLst>
          <pc:docMk/>
          <pc:sldMk cId="2066094810" sldId="401"/>
        </pc:sldMkLst>
      </pc:sldChg>
      <pc:sldChg chg="modSp add mod">
        <pc:chgData name="Jim Fleming" userId="161791bae1afb603" providerId="LiveId" clId="{F66FFDDD-5F75-4548-ABBF-5A53E03DCE03}" dt="2022-09-10T21:20:42.864" v="2505" actId="20577"/>
        <pc:sldMkLst>
          <pc:docMk/>
          <pc:sldMk cId="2235084628" sldId="401"/>
        </pc:sldMkLst>
        <pc:spChg chg="mod">
          <ac:chgData name="Jim Fleming" userId="161791bae1afb603" providerId="LiveId" clId="{F66FFDDD-5F75-4548-ABBF-5A53E03DCE03}" dt="2022-09-10T21:20:42.864" v="2505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917323981" sldId="402"/>
        </pc:sldMkLst>
      </pc:sldChg>
      <pc:sldChg chg="modSp add mod ord">
        <pc:chgData name="Jim Fleming" userId="161791bae1afb603" providerId="LiveId" clId="{F66FFDDD-5F75-4548-ABBF-5A53E03DCE03}" dt="2022-09-10T21:21:54.793" v="2702" actId="20577"/>
        <pc:sldMkLst>
          <pc:docMk/>
          <pc:sldMk cId="3955401511" sldId="402"/>
        </pc:sldMkLst>
        <pc:spChg chg="mod">
          <ac:chgData name="Jim Fleming" userId="161791bae1afb603" providerId="LiveId" clId="{F66FFDDD-5F75-4548-ABBF-5A53E03DCE03}" dt="2022-09-10T21:21:54.793" v="2702" actId="20577"/>
          <ac:spMkLst>
            <pc:docMk/>
            <pc:sldMk cId="3955401511" sldId="402"/>
            <ac:spMk id="6" creationId="{D7C5DCB2-FE9C-D43A-BFA6-2251DABF1E0D}"/>
          </ac:spMkLst>
        </pc:spChg>
      </pc:sldChg>
      <pc:sldChg chg="modSp add mod">
        <pc:chgData name="Jim Fleming" userId="161791bae1afb603" providerId="LiveId" clId="{F66FFDDD-5F75-4548-ABBF-5A53E03DCE03}" dt="2022-09-10T21:22:16.457" v="2836" actId="20577"/>
        <pc:sldMkLst>
          <pc:docMk/>
          <pc:sldMk cId="769082740" sldId="403"/>
        </pc:sldMkLst>
        <pc:spChg chg="mod">
          <ac:chgData name="Jim Fleming" userId="161791bae1afb603" providerId="LiveId" clId="{F66FFDDD-5F75-4548-ABBF-5A53E03DCE03}" dt="2022-09-10T21:22:16.457" v="2836" actId="20577"/>
          <ac:spMkLst>
            <pc:docMk/>
            <pc:sldMk cId="769082740" sldId="403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3324987435" sldId="403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467348810" sldId="404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062863198" sldId="404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2052419234" sldId="405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2478365513" sldId="405"/>
        </pc:sldMkLst>
      </pc:sldChg>
      <pc:sldChg chg="add ord">
        <pc:chgData name="Jim Fleming" userId="161791bae1afb603" providerId="LiveId" clId="{F66FFDDD-5F75-4548-ABBF-5A53E03DCE03}" dt="2022-09-10T21:24:02.604" v="2850" actId="20578"/>
        <pc:sldMkLst>
          <pc:docMk/>
          <pc:sldMk cId="1860029911" sldId="406"/>
        </pc:sldMkLst>
      </pc:sldChg>
      <pc:sldChg chg="add del ord">
        <pc:chgData name="Jim Fleming" userId="161791bae1afb603" providerId="LiveId" clId="{F66FFDDD-5F75-4548-ABBF-5A53E03DCE03}" dt="2022-09-10T21:26:09.205" v="2870" actId="2696"/>
        <pc:sldMkLst>
          <pc:docMk/>
          <pc:sldMk cId="3082645083" sldId="407"/>
        </pc:sldMkLst>
      </pc:sldChg>
      <pc:sldChg chg="add del ord replId">
        <pc:chgData name="Jim Fleming" userId="161791bae1afb603" providerId="LiveId" clId="{F66FFDDD-5F75-4548-ABBF-5A53E03DCE03}" dt="2022-09-10T21:26:19.827" v="2871" actId="2696"/>
        <pc:sldMkLst>
          <pc:docMk/>
          <pc:sldMk cId="3194377501" sldId="408"/>
        </pc:sldMkLst>
      </pc:sldChg>
      <pc:sldChg chg="add ord">
        <pc:chgData name="Jim Fleming" userId="161791bae1afb603" providerId="LiveId" clId="{F66FFDDD-5F75-4548-ABBF-5A53E03DCE03}" dt="2022-09-10T21:24:10.973" v="2853" actId="20578"/>
        <pc:sldMkLst>
          <pc:docMk/>
          <pc:sldMk cId="3607497650" sldId="409"/>
        </pc:sldMkLst>
      </pc:sldChg>
      <pc:sldChg chg="add ord replId">
        <pc:chgData name="Jim Fleming" userId="161791bae1afb603" providerId="LiveId" clId="{F66FFDDD-5F75-4548-ABBF-5A53E03DCE03}" dt="2022-09-10T21:24:23.986" v="2857" actId="20578"/>
        <pc:sldMkLst>
          <pc:docMk/>
          <pc:sldMk cId="2808854377" sldId="410"/>
        </pc:sldMkLst>
      </pc:sldChg>
      <pc:sldChg chg="add del ord replId">
        <pc:chgData name="Jim Fleming" userId="161791bae1afb603" providerId="LiveId" clId="{F66FFDDD-5F75-4548-ABBF-5A53E03DCE03}" dt="2022-09-10T21:27:01.854" v="2873" actId="2696"/>
        <pc:sldMkLst>
          <pc:docMk/>
          <pc:sldMk cId="3851645429" sldId="411"/>
        </pc:sldMkLst>
      </pc:sldChg>
      <pc:sldChg chg="add ord replId">
        <pc:chgData name="Jim Fleming" userId="161791bae1afb603" providerId="LiveId" clId="{F66FFDDD-5F75-4548-ABBF-5A53E03DCE03}" dt="2022-09-10T21:24:15.761" v="2855" actId="20578"/>
        <pc:sldMkLst>
          <pc:docMk/>
          <pc:sldMk cId="1258535449" sldId="412"/>
        </pc:sldMkLst>
      </pc:sldChg>
      <pc:sldChg chg="add ord">
        <pc:chgData name="Jim Fleming" userId="161791bae1afb603" providerId="LiveId" clId="{F66FFDDD-5F75-4548-ABBF-5A53E03DCE03}" dt="2022-09-10T21:24:20.351" v="2856" actId="20578"/>
        <pc:sldMkLst>
          <pc:docMk/>
          <pc:sldMk cId="4226858621" sldId="413"/>
        </pc:sldMkLst>
      </pc:sldChg>
      <pc:sldChg chg="add ord replId">
        <pc:chgData name="Jim Fleming" userId="161791bae1afb603" providerId="LiveId" clId="{F66FFDDD-5F75-4548-ABBF-5A53E03DCE03}" dt="2022-09-10T21:24:28.129" v="2858" actId="20578"/>
        <pc:sldMkLst>
          <pc:docMk/>
          <pc:sldMk cId="37522321" sldId="414"/>
        </pc:sldMkLst>
      </pc:sldChg>
      <pc:sldChg chg="add ord replId">
        <pc:chgData name="Jim Fleming" userId="161791bae1afb603" providerId="LiveId" clId="{F66FFDDD-5F75-4548-ABBF-5A53E03DCE03}" dt="2022-09-10T21:24:44.031" v="2861" actId="20578"/>
        <pc:sldMkLst>
          <pc:docMk/>
          <pc:sldMk cId="1380446505" sldId="415"/>
        </pc:sldMkLst>
      </pc:sldChg>
      <pc:sldChg chg="add ord replId">
        <pc:chgData name="Jim Fleming" userId="161791bae1afb603" providerId="LiveId" clId="{F66FFDDD-5F75-4548-ABBF-5A53E03DCE03}" dt="2022-09-10T21:24:40.456" v="2859" actId="20578"/>
        <pc:sldMkLst>
          <pc:docMk/>
          <pc:sldMk cId="1399594284" sldId="416"/>
        </pc:sldMkLst>
      </pc:sldChg>
      <pc:sldChg chg="add del ord replId">
        <pc:chgData name="Jim Fleming" userId="161791bae1afb603" providerId="LiveId" clId="{F66FFDDD-5F75-4548-ABBF-5A53E03DCE03}" dt="2022-09-10T21:28:38.189" v="2876" actId="2696"/>
        <pc:sldMkLst>
          <pc:docMk/>
          <pc:sldMk cId="1591624030" sldId="417"/>
        </pc:sldMkLst>
      </pc:sldChg>
      <pc:sldChg chg="add ord replId">
        <pc:chgData name="Jim Fleming" userId="161791bae1afb603" providerId="LiveId" clId="{F66FFDDD-5F75-4548-ABBF-5A53E03DCE03}" dt="2022-09-10T21:24:46.857" v="2862" actId="20578"/>
        <pc:sldMkLst>
          <pc:docMk/>
          <pc:sldMk cId="491832907" sldId="418"/>
        </pc:sldMkLst>
      </pc:sldChg>
      <pc:sldChg chg="add del ord replId">
        <pc:chgData name="Jim Fleming" userId="161791bae1afb603" providerId="LiveId" clId="{F66FFDDD-5F75-4548-ABBF-5A53E03DCE03}" dt="2022-09-10T21:29:51.252" v="2878" actId="2696"/>
        <pc:sldMkLst>
          <pc:docMk/>
          <pc:sldMk cId="1933300421" sldId="419"/>
        </pc:sldMkLst>
      </pc:sldChg>
      <pc:sldChg chg="add replId">
        <pc:chgData name="Jim Fleming" userId="161791bae1afb603" providerId="LiveId" clId="{F66FFDDD-5F75-4548-ABBF-5A53E03DCE03}" dt="2022-09-10T21:23:50.305" v="2849" actId="2890"/>
        <pc:sldMkLst>
          <pc:docMk/>
          <pc:sldMk cId="3301827054" sldId="420"/>
        </pc:sldMkLst>
      </pc:sldChg>
      <pc:sldMasterChg chg="setBg modSldLayout">
        <pc:chgData name="Jim Fleming" userId="161791bae1afb603" providerId="LiveId" clId="{F66FFDDD-5F75-4548-ABBF-5A53E03DCE03}" dt="2022-09-10T20:45:25.883" v="2"/>
        <pc:sldMasterMkLst>
          <pc:docMk/>
          <pc:sldMasterMk cId="2266903852" sldId="2147483648"/>
        </pc:sldMasterMkLst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860947312" sldId="2147483649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428206093" sldId="2147483650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735470576" sldId="2147483651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10351470" sldId="2147483652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93028136" sldId="2147483653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39341533" sldId="2147483654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795316238" sldId="2147483655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21630419" sldId="2147483656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879271659" sldId="2147483657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49989815" sldId="2147483658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870169685" sldId="2147483659"/>
          </pc:sldLayoutMkLst>
        </pc:sldLayoutChg>
      </pc:sldMasterChg>
    </pc:docChg>
  </pc:docChgLst>
  <pc:docChgLst>
    <pc:chgData name="Jim Fleming" userId="161791bae1afb603" providerId="LiveId" clId="{B7B67820-DCB3-DD4E-93E8-AD4B1DB035BB}"/>
    <pc:docChg chg="custSel addSld delSld modSld sldOrd">
      <pc:chgData name="Jim Fleming" userId="161791bae1afb603" providerId="LiveId" clId="{B7B67820-DCB3-DD4E-93E8-AD4B1DB035BB}" dt="2023-01-07T22:45:14.964" v="140" actId="2696"/>
      <pc:docMkLst>
        <pc:docMk/>
      </pc:docMkLst>
      <pc:sldChg chg="modSp mod">
        <pc:chgData name="Jim Fleming" userId="161791bae1afb603" providerId="LiveId" clId="{B7B67820-DCB3-DD4E-93E8-AD4B1DB035BB}" dt="2023-01-07T22:39:38.913" v="24" actId="6549"/>
        <pc:sldMkLst>
          <pc:docMk/>
          <pc:sldMk cId="3964023673" sldId="336"/>
        </pc:sldMkLst>
        <pc:spChg chg="mod">
          <ac:chgData name="Jim Fleming" userId="161791bae1afb603" providerId="LiveId" clId="{B7B67820-DCB3-DD4E-93E8-AD4B1DB035BB}" dt="2023-01-07T22:39:31.427" v="22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9:38.913" v="24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B7B67820-DCB3-DD4E-93E8-AD4B1DB035BB}" dt="2023-01-07T22:38:58.876" v="14" actId="20577"/>
        <pc:sldMkLst>
          <pc:docMk/>
          <pc:sldMk cId="3301827054" sldId="420"/>
        </pc:sldMkLst>
        <pc:spChg chg="mod">
          <ac:chgData name="Jim Fleming" userId="161791bae1afb603" providerId="LiveId" clId="{B7B67820-DCB3-DD4E-93E8-AD4B1DB035BB}" dt="2023-01-07T22:38:54.667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8:58.876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B7B67820-DCB3-DD4E-93E8-AD4B1DB035BB}" dt="2023-01-07T22:39:59.255" v="28" actId="2696"/>
        <pc:sldMkLst>
          <pc:docMk/>
          <pc:sldMk cId="2726449897" sldId="437"/>
        </pc:sldMkLst>
      </pc:sldChg>
      <pc:sldChg chg="modSp add mod">
        <pc:chgData name="Jim Fleming" userId="161791bae1afb603" providerId="LiveId" clId="{B7B67820-DCB3-DD4E-93E8-AD4B1DB035BB}" dt="2023-01-07T22:39:52.548" v="27" actId="404"/>
        <pc:sldMkLst>
          <pc:docMk/>
          <pc:sldMk cId="1990763147" sldId="438"/>
        </pc:sldMkLst>
        <pc:spChg chg="mod">
          <ac:chgData name="Jim Fleming" userId="161791bae1afb603" providerId="LiveId" clId="{B7B67820-DCB3-DD4E-93E8-AD4B1DB035BB}" dt="2023-01-07T22:39:43.980" v="25" actId="20577"/>
          <ac:spMkLst>
            <pc:docMk/>
            <pc:sldMk cId="1990763147" sldId="438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9:52.548" v="27" actId="404"/>
          <ac:spMkLst>
            <pc:docMk/>
            <pc:sldMk cId="1990763147" sldId="438"/>
            <ac:spMk id="3" creationId="{D7D72439-284A-008E-61E4-489A6FFD0D14}"/>
          </ac:spMkLst>
        </pc:spChg>
      </pc:sldChg>
      <pc:sldChg chg="add ord">
        <pc:chgData name="Jim Fleming" userId="161791bae1afb603" providerId="LiveId" clId="{B7B67820-DCB3-DD4E-93E8-AD4B1DB035BB}" dt="2023-01-07T22:40:04.318" v="30" actId="20578"/>
        <pc:sldMkLst>
          <pc:docMk/>
          <pc:sldMk cId="3232065957" sldId="439"/>
        </pc:sldMkLst>
      </pc:sldChg>
      <pc:sldChg chg="modSp add mod ord modShow">
        <pc:chgData name="Jim Fleming" userId="161791bae1afb603" providerId="LiveId" clId="{B7B67820-DCB3-DD4E-93E8-AD4B1DB035BB}" dt="2023-01-07T22:40:45.858" v="36"/>
        <pc:sldMkLst>
          <pc:docMk/>
          <pc:sldMk cId="2224102005" sldId="440"/>
        </pc:sldMkLst>
        <pc:spChg chg="mod">
          <ac:chgData name="Jim Fleming" userId="161791bae1afb603" providerId="LiveId" clId="{B7B67820-DCB3-DD4E-93E8-AD4B1DB035BB}" dt="2023-01-07T22:40:45.858" v="36"/>
          <ac:spMkLst>
            <pc:docMk/>
            <pc:sldMk cId="2224102005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B7B67820-DCB3-DD4E-93E8-AD4B1DB035BB}" dt="2023-01-07T22:44:38.062" v="138" actId="2696"/>
        <pc:sldMkLst>
          <pc:docMk/>
          <pc:sldMk cId="2040338116" sldId="441"/>
        </pc:sldMkLst>
      </pc:sldChg>
      <pc:sldChg chg="modSp add mod">
        <pc:chgData name="Jim Fleming" userId="161791bae1afb603" providerId="LiveId" clId="{B7B67820-DCB3-DD4E-93E8-AD4B1DB035BB}" dt="2023-01-07T22:41:01.445" v="38"/>
        <pc:sldMkLst>
          <pc:docMk/>
          <pc:sldMk cId="2558990862" sldId="442"/>
        </pc:sldMkLst>
        <pc:spChg chg="mod">
          <ac:chgData name="Jim Fleming" userId="161791bae1afb603" providerId="LiveId" clId="{B7B67820-DCB3-DD4E-93E8-AD4B1DB035BB}" dt="2023-01-07T22:41:01.445" v="38"/>
          <ac:spMkLst>
            <pc:docMk/>
            <pc:sldMk cId="2558990862" sldId="44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7B67820-DCB3-DD4E-93E8-AD4B1DB035BB}" dt="2023-01-07T22:42:23.449" v="87" actId="6549"/>
        <pc:sldMkLst>
          <pc:docMk/>
          <pc:sldMk cId="110149817" sldId="443"/>
        </pc:sldMkLst>
        <pc:spChg chg="mod">
          <ac:chgData name="Jim Fleming" userId="161791bae1afb603" providerId="LiveId" clId="{B7B67820-DCB3-DD4E-93E8-AD4B1DB035BB}" dt="2023-01-07T22:42:23.449" v="87" actId="6549"/>
          <ac:spMkLst>
            <pc:docMk/>
            <pc:sldMk cId="110149817" sldId="443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7B67820-DCB3-DD4E-93E8-AD4B1DB035BB}" dt="2023-01-07T22:42:53.209" v="122" actId="20577"/>
        <pc:sldMkLst>
          <pc:docMk/>
          <pc:sldMk cId="1981470611" sldId="444"/>
        </pc:sldMkLst>
        <pc:spChg chg="mod">
          <ac:chgData name="Jim Fleming" userId="161791bae1afb603" providerId="LiveId" clId="{B7B67820-DCB3-DD4E-93E8-AD4B1DB035BB}" dt="2023-01-07T22:42:53.209" v="122" actId="20577"/>
          <ac:spMkLst>
            <pc:docMk/>
            <pc:sldMk cId="1981470611" sldId="444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B7B67820-DCB3-DD4E-93E8-AD4B1DB035BB}" dt="2023-01-07T22:43:49.650" v="130" actId="1076"/>
        <pc:sldMkLst>
          <pc:docMk/>
          <pc:sldMk cId="1932800087" sldId="445"/>
        </pc:sldMkLst>
        <pc:spChg chg="add del mod">
          <ac:chgData name="Jim Fleming" userId="161791bae1afb603" providerId="LiveId" clId="{B7B67820-DCB3-DD4E-93E8-AD4B1DB035BB}" dt="2023-01-07T22:43:31.778" v="127" actId="478"/>
          <ac:spMkLst>
            <pc:docMk/>
            <pc:sldMk cId="1932800087" sldId="445"/>
            <ac:spMk id="4" creationId="{7E0535DA-1BB4-91B9-C2FE-EBAC56134989}"/>
          </ac:spMkLst>
        </pc:spChg>
        <pc:spChg chg="del">
          <ac:chgData name="Jim Fleming" userId="161791bae1afb603" providerId="LiveId" clId="{B7B67820-DCB3-DD4E-93E8-AD4B1DB035BB}" dt="2023-01-07T22:43:29.762" v="126" actId="478"/>
          <ac:spMkLst>
            <pc:docMk/>
            <pc:sldMk cId="1932800087" sldId="445"/>
            <ac:spMk id="14" creationId="{5F776F3F-31E1-B7AA-5D11-1AB1A9490BFE}"/>
          </ac:spMkLst>
        </pc:spChg>
        <pc:picChg chg="add mod">
          <ac:chgData name="Jim Fleming" userId="161791bae1afb603" providerId="LiveId" clId="{B7B67820-DCB3-DD4E-93E8-AD4B1DB035BB}" dt="2023-01-07T22:43:49.650" v="130" actId="1076"/>
          <ac:picMkLst>
            <pc:docMk/>
            <pc:sldMk cId="1932800087" sldId="445"/>
            <ac:picMk id="1026" creationId="{7FAEC624-B140-DBAE-317B-00DE9388D050}"/>
          </ac:picMkLst>
        </pc:picChg>
        <pc:picChg chg="del">
          <ac:chgData name="Jim Fleming" userId="161791bae1afb603" providerId="LiveId" clId="{B7B67820-DCB3-DD4E-93E8-AD4B1DB035BB}" dt="2023-01-07T22:43:26.111" v="125" actId="478"/>
          <ac:picMkLst>
            <pc:docMk/>
            <pc:sldMk cId="1932800087" sldId="445"/>
            <ac:picMk id="6148" creationId="{CED99999-D45D-7932-479E-91D982F1EB87}"/>
          </ac:picMkLst>
        </pc:picChg>
      </pc:sldChg>
      <pc:sldChg chg="add del ord">
        <pc:chgData name="Jim Fleming" userId="161791bae1afb603" providerId="LiveId" clId="{B7B67820-DCB3-DD4E-93E8-AD4B1DB035BB}" dt="2023-01-07T22:45:14.964" v="140" actId="2696"/>
        <pc:sldMkLst>
          <pc:docMk/>
          <pc:sldMk cId="4201881498" sldId="446"/>
        </pc:sldMkLst>
      </pc:sldChg>
      <pc:sldChg chg="add ord">
        <pc:chgData name="Jim Fleming" userId="161791bae1afb603" providerId="LiveId" clId="{B7B67820-DCB3-DD4E-93E8-AD4B1DB035BB}" dt="2023-01-07T22:44:27.764" v="134" actId="20578"/>
        <pc:sldMkLst>
          <pc:docMk/>
          <pc:sldMk cId="518599688" sldId="447"/>
        </pc:sldMkLst>
      </pc:sldChg>
      <pc:sldChg chg="add ord replId">
        <pc:chgData name="Jim Fleming" userId="161791bae1afb603" providerId="LiveId" clId="{B7B67820-DCB3-DD4E-93E8-AD4B1DB035BB}" dt="2023-01-07T22:44:29.675" v="135" actId="20578"/>
        <pc:sldMkLst>
          <pc:docMk/>
          <pc:sldMk cId="1396978953" sldId="448"/>
        </pc:sldMkLst>
      </pc:sldChg>
      <pc:sldChg chg="add del ord">
        <pc:chgData name="Jim Fleming" userId="161791bae1afb603" providerId="LiveId" clId="{B7B67820-DCB3-DD4E-93E8-AD4B1DB035BB}" dt="2023-01-07T22:44:47.052" v="139" actId="2696"/>
        <pc:sldMkLst>
          <pc:docMk/>
          <pc:sldMk cId="1424517752" sldId="449"/>
        </pc:sldMkLst>
      </pc:sldChg>
    </pc:docChg>
  </pc:docChgLst>
  <pc:docChgLst>
    <pc:chgData name="Jim Fleming" userId="161791bae1afb603" providerId="LiveId" clId="{BBB19B1C-14CC-8B41-A297-B09F6E9309D4}"/>
    <pc:docChg chg="undo redo custSel addSld delSld modSld sldOrd">
      <pc:chgData name="Jim Fleming" userId="161791bae1afb603" providerId="LiveId" clId="{BBB19B1C-14CC-8B41-A297-B09F6E9309D4}" dt="2023-01-29T01:12:03.464" v="988" actId="2696"/>
      <pc:docMkLst>
        <pc:docMk/>
      </pc:docMkLst>
      <pc:sldChg chg="modSp mod ord">
        <pc:chgData name="Jim Fleming" userId="161791bae1afb603" providerId="LiveId" clId="{BBB19B1C-14CC-8B41-A297-B09F6E9309D4}" dt="2023-01-29T01:09:59.666" v="979" actId="20578"/>
        <pc:sldMkLst>
          <pc:docMk/>
          <pc:sldMk cId="3964023673" sldId="336"/>
        </pc:sldMkLst>
        <pc:spChg chg="mod">
          <ac:chgData name="Jim Fleming" userId="161791bae1afb603" providerId="LiveId" clId="{BBB19B1C-14CC-8B41-A297-B09F6E9309D4}" dt="2023-01-29T00:19:58.356" v="12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BBB19B1C-14CC-8B41-A297-B09F6E9309D4}" dt="2023-01-29T00:20:48.063" v="21" actId="17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BBB19B1C-14CC-8B41-A297-B09F6E9309D4}" dt="2023-01-29T00:19:53.889" v="9" actId="20577"/>
        <pc:sldMkLst>
          <pc:docMk/>
          <pc:sldMk cId="3301827054" sldId="420"/>
        </pc:sldMkLst>
        <pc:spChg chg="mod">
          <ac:chgData name="Jim Fleming" userId="161791bae1afb603" providerId="LiveId" clId="{BBB19B1C-14CC-8B41-A297-B09F6E9309D4}" dt="2023-01-29T00:19:49.501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BB19B1C-14CC-8B41-A297-B09F6E9309D4}" dt="2023-01-29T00:19:53.889" v="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del">
        <pc:chgData name="Jim Fleming" userId="161791bae1afb603" providerId="LiveId" clId="{BBB19B1C-14CC-8B41-A297-B09F6E9309D4}" dt="2023-01-29T01:11:02.242" v="981" actId="2696"/>
        <pc:sldMkLst>
          <pc:docMk/>
          <pc:sldMk cId="289674539" sldId="436"/>
        </pc:sldMkLst>
      </pc:sldChg>
      <pc:sldChg chg="addSp delSp modSp add mod ord modShow">
        <pc:chgData name="Jim Fleming" userId="161791bae1afb603" providerId="LiveId" clId="{BBB19B1C-14CC-8B41-A297-B09F6E9309D4}" dt="2023-01-29T01:11:47.056" v="982" actId="20578"/>
        <pc:sldMkLst>
          <pc:docMk/>
          <pc:sldMk cId="3196038374" sldId="437"/>
        </pc:sldMkLst>
        <pc:spChg chg="mod">
          <ac:chgData name="Jim Fleming" userId="161791bae1afb603" providerId="LiveId" clId="{BBB19B1C-14CC-8B41-A297-B09F6E9309D4}" dt="2023-01-29T00:29:55.173" v="257" actId="113"/>
          <ac:spMkLst>
            <pc:docMk/>
            <pc:sldMk cId="3196038374" sldId="437"/>
            <ac:spMk id="14" creationId="{5F776F3F-31E1-B7AA-5D11-1AB1A9490BFE}"/>
          </ac:spMkLst>
        </pc:spChg>
        <pc:picChg chg="add mod">
          <ac:chgData name="Jim Fleming" userId="161791bae1afb603" providerId="LiveId" clId="{BBB19B1C-14CC-8B41-A297-B09F6E9309D4}" dt="2023-01-29T00:22:48.950" v="36" actId="1076"/>
          <ac:picMkLst>
            <pc:docMk/>
            <pc:sldMk cId="3196038374" sldId="437"/>
            <ac:picMk id="1026" creationId="{1A472A84-8296-34B5-27E4-2AC3FD08E334}"/>
          </ac:picMkLst>
        </pc:picChg>
        <pc:picChg chg="del">
          <ac:chgData name="Jim Fleming" userId="161791bae1afb603" providerId="LiveId" clId="{BBB19B1C-14CC-8B41-A297-B09F6E9309D4}" dt="2023-01-29T00:22:51.249" v="37" actId="478"/>
          <ac:picMkLst>
            <pc:docMk/>
            <pc:sldMk cId="3196038374" sldId="437"/>
            <ac:picMk id="6148" creationId="{CED99999-D45D-7932-479E-91D982F1EB87}"/>
          </ac:picMkLst>
        </pc:picChg>
      </pc:sldChg>
      <pc:sldChg chg="addSp delSp modSp add mod ord">
        <pc:chgData name="Jim Fleming" userId="161791bae1afb603" providerId="LiveId" clId="{BBB19B1C-14CC-8B41-A297-B09F6E9309D4}" dt="2023-01-29T01:11:51.573" v="983" actId="20578"/>
        <pc:sldMkLst>
          <pc:docMk/>
          <pc:sldMk cId="952658535" sldId="438"/>
        </pc:sldMkLst>
        <pc:spChg chg="mod">
          <ac:chgData name="Jim Fleming" userId="161791bae1afb603" providerId="LiveId" clId="{BBB19B1C-14CC-8B41-A297-B09F6E9309D4}" dt="2023-01-29T00:24:08.933" v="136" actId="313"/>
          <ac:spMkLst>
            <pc:docMk/>
            <pc:sldMk cId="952658535" sldId="438"/>
            <ac:spMk id="2" creationId="{56E8B136-55D1-C229-815B-0FAB21102D38}"/>
          </ac:spMkLst>
        </pc:spChg>
        <pc:spChg chg="del">
          <ac:chgData name="Jim Fleming" userId="161791bae1afb603" providerId="LiveId" clId="{BBB19B1C-14CC-8B41-A297-B09F6E9309D4}" dt="2023-01-29T00:24:25.118" v="137" actId="478"/>
          <ac:spMkLst>
            <pc:docMk/>
            <pc:sldMk cId="952658535" sldId="438"/>
            <ac:spMk id="3" creationId="{D7D72439-284A-008E-61E4-489A6FFD0D14}"/>
          </ac:spMkLst>
        </pc:spChg>
        <pc:spChg chg="add del mod">
          <ac:chgData name="Jim Fleming" userId="161791bae1afb603" providerId="LiveId" clId="{BBB19B1C-14CC-8B41-A297-B09F6E9309D4}" dt="2023-01-29T00:24:26.545" v="138" actId="478"/>
          <ac:spMkLst>
            <pc:docMk/>
            <pc:sldMk cId="952658535" sldId="438"/>
            <ac:spMk id="6" creationId="{FD856D51-CD98-D0FF-3D4F-C987B002AD30}"/>
          </ac:spMkLst>
        </pc:spChg>
        <pc:spChg chg="add mod">
          <ac:chgData name="Jim Fleming" userId="161791bae1afb603" providerId="LiveId" clId="{BBB19B1C-14CC-8B41-A297-B09F6E9309D4}" dt="2023-01-29T00:27:41.841" v="186" actId="692"/>
          <ac:spMkLst>
            <pc:docMk/>
            <pc:sldMk cId="952658535" sldId="438"/>
            <ac:spMk id="12" creationId="{94BAD3EC-B3DA-78A6-D4AB-EB9572B13977}"/>
          </ac:spMkLst>
        </pc:spChg>
        <pc:picChg chg="add del mod">
          <ac:chgData name="Jim Fleming" userId="161791bae1afb603" providerId="LiveId" clId="{BBB19B1C-14CC-8B41-A297-B09F6E9309D4}" dt="2023-01-29T00:26:40.377" v="163" actId="478"/>
          <ac:picMkLst>
            <pc:docMk/>
            <pc:sldMk cId="952658535" sldId="438"/>
            <ac:picMk id="2050" creationId="{04770729-742E-6DAD-B425-ADD5BCD90149}"/>
          </ac:picMkLst>
        </pc:picChg>
        <pc:cxnChg chg="add del mod">
          <ac:chgData name="Jim Fleming" userId="161791bae1afb603" providerId="LiveId" clId="{BBB19B1C-14CC-8B41-A297-B09F6E9309D4}" dt="2023-01-29T00:27:16.386" v="165" actId="478"/>
          <ac:cxnSpMkLst>
            <pc:docMk/>
            <pc:sldMk cId="952658535" sldId="438"/>
            <ac:cxnSpMk id="8" creationId="{349A6858-1F82-FDD0-9C3B-9573A5721496}"/>
          </ac:cxnSpMkLst>
        </pc:cxnChg>
        <pc:cxnChg chg="add del mod">
          <ac:chgData name="Jim Fleming" userId="161791bae1afb603" providerId="LiveId" clId="{BBB19B1C-14CC-8B41-A297-B09F6E9309D4}" dt="2023-01-29T00:27:17.038" v="166" actId="478"/>
          <ac:cxnSpMkLst>
            <pc:docMk/>
            <pc:sldMk cId="952658535" sldId="438"/>
            <ac:cxnSpMk id="9" creationId="{B1F077B2-3404-AE4C-85B7-E9F393F5E6A9}"/>
          </ac:cxnSpMkLst>
        </pc:cxnChg>
        <pc:cxnChg chg="add mod">
          <ac:chgData name="Jim Fleming" userId="161791bae1afb603" providerId="LiveId" clId="{BBB19B1C-14CC-8B41-A297-B09F6E9309D4}" dt="2023-01-29T00:28:09.888" v="230" actId="1076"/>
          <ac:cxnSpMkLst>
            <pc:docMk/>
            <pc:sldMk cId="952658535" sldId="438"/>
            <ac:cxnSpMk id="14" creationId="{B33736F4-1ED2-3010-3560-BEB64FE17C64}"/>
          </ac:cxnSpMkLst>
        </pc:cxnChg>
        <pc:cxnChg chg="add mod">
          <ac:chgData name="Jim Fleming" userId="161791bae1afb603" providerId="LiveId" clId="{BBB19B1C-14CC-8B41-A297-B09F6E9309D4}" dt="2023-01-29T00:28:23.836" v="234" actId="1076"/>
          <ac:cxnSpMkLst>
            <pc:docMk/>
            <pc:sldMk cId="952658535" sldId="438"/>
            <ac:cxnSpMk id="16" creationId="{85986167-A3D2-6C9C-A4D6-303AADB6BEDF}"/>
          </ac:cxnSpMkLst>
        </pc:cxnChg>
      </pc:sldChg>
      <pc:sldChg chg="del">
        <pc:chgData name="Jim Fleming" userId="161791bae1afb603" providerId="LiveId" clId="{BBB19B1C-14CC-8B41-A297-B09F6E9309D4}" dt="2023-01-29T00:21:17.680" v="22" actId="2696"/>
        <pc:sldMkLst>
          <pc:docMk/>
          <pc:sldMk cId="1990763147" sldId="438"/>
        </pc:sldMkLst>
      </pc:sldChg>
      <pc:sldChg chg="new del">
        <pc:chgData name="Jim Fleming" userId="161791bae1afb603" providerId="LiveId" clId="{BBB19B1C-14CC-8B41-A297-B09F6E9309D4}" dt="2023-01-29T00:23:52.320" v="107" actId="2696"/>
        <pc:sldMkLst>
          <pc:docMk/>
          <pc:sldMk cId="3377019186" sldId="438"/>
        </pc:sldMkLst>
      </pc:sldChg>
      <pc:sldChg chg="del">
        <pc:chgData name="Jim Fleming" userId="161791bae1afb603" providerId="LiveId" clId="{BBB19B1C-14CC-8B41-A297-B09F6E9309D4}" dt="2023-01-29T00:21:19.242" v="23" actId="2696"/>
        <pc:sldMkLst>
          <pc:docMk/>
          <pc:sldMk cId="3232065957" sldId="439"/>
        </pc:sldMkLst>
      </pc:sldChg>
      <pc:sldChg chg="modSp add mod ord">
        <pc:chgData name="Jim Fleming" userId="161791bae1afb603" providerId="LiveId" clId="{BBB19B1C-14CC-8B41-A297-B09F6E9309D4}" dt="2023-01-29T01:11:56.694" v="984" actId="20578"/>
        <pc:sldMkLst>
          <pc:docMk/>
          <pc:sldMk cId="4206172479" sldId="439"/>
        </pc:sldMkLst>
        <pc:spChg chg="mod">
          <ac:chgData name="Jim Fleming" userId="161791bae1afb603" providerId="LiveId" clId="{BBB19B1C-14CC-8B41-A297-B09F6E9309D4}" dt="2023-01-29T00:32:55.888" v="429" actId="313"/>
          <ac:spMkLst>
            <pc:docMk/>
            <pc:sldMk cId="4206172479" sldId="439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BBB19B1C-14CC-8B41-A297-B09F6E9309D4}" dt="2023-01-29T01:11:58.184" v="985" actId="20578"/>
        <pc:sldMkLst>
          <pc:docMk/>
          <pc:sldMk cId="1211719700" sldId="440"/>
        </pc:sldMkLst>
        <pc:spChg chg="mod">
          <ac:chgData name="Jim Fleming" userId="161791bae1afb603" providerId="LiveId" clId="{BBB19B1C-14CC-8B41-A297-B09F6E9309D4}" dt="2023-01-29T00:33:48.359" v="437" actId="207"/>
          <ac:spMkLst>
            <pc:docMk/>
            <pc:sldMk cId="1211719700" sldId="440"/>
            <ac:spMk id="14" creationId="{5F776F3F-31E1-B7AA-5D11-1AB1A9490BFE}"/>
          </ac:spMkLst>
        </pc:spChg>
      </pc:sldChg>
      <pc:sldChg chg="del">
        <pc:chgData name="Jim Fleming" userId="161791bae1afb603" providerId="LiveId" clId="{BBB19B1C-14CC-8B41-A297-B09F6E9309D4}" dt="2023-01-29T00:21:21.135" v="24" actId="2696"/>
        <pc:sldMkLst>
          <pc:docMk/>
          <pc:sldMk cId="2224102005" sldId="440"/>
        </pc:sldMkLst>
      </pc:sldChg>
      <pc:sldChg chg="addSp delSp modSp add mod ord setBg">
        <pc:chgData name="Jim Fleming" userId="161791bae1afb603" providerId="LiveId" clId="{BBB19B1C-14CC-8B41-A297-B09F6E9309D4}" dt="2023-01-29T01:10:02.714" v="980" actId="20578"/>
        <pc:sldMkLst>
          <pc:docMk/>
          <pc:sldMk cId="2792576406" sldId="441"/>
        </pc:sldMkLst>
        <pc:spChg chg="mod">
          <ac:chgData name="Jim Fleming" userId="161791bae1afb603" providerId="LiveId" clId="{BBB19B1C-14CC-8B41-A297-B09F6E9309D4}" dt="2023-01-29T01:02:50.787" v="938" actId="20577"/>
          <ac:spMkLst>
            <pc:docMk/>
            <pc:sldMk cId="2792576406" sldId="441"/>
            <ac:spMk id="2" creationId="{56E8B136-55D1-C229-815B-0FAB21102D38}"/>
          </ac:spMkLst>
        </pc:spChg>
        <pc:spChg chg="del">
          <ac:chgData name="Jim Fleming" userId="161791bae1afb603" providerId="LiveId" clId="{BBB19B1C-14CC-8B41-A297-B09F6E9309D4}" dt="2023-01-29T00:51:04.342" v="456" actId="478"/>
          <ac:spMkLst>
            <pc:docMk/>
            <pc:sldMk cId="2792576406" sldId="441"/>
            <ac:spMk id="12" creationId="{94BAD3EC-B3DA-78A6-D4AB-EB9572B13977}"/>
          </ac:spMkLst>
        </pc:spChg>
        <pc:graphicFrameChg chg="add del mod modGraphic">
          <ac:chgData name="Jim Fleming" userId="161791bae1afb603" providerId="LiveId" clId="{BBB19B1C-14CC-8B41-A297-B09F6E9309D4}" dt="2023-01-29T00:58:57.459" v="686" actId="478"/>
          <ac:graphicFrameMkLst>
            <pc:docMk/>
            <pc:sldMk cId="2792576406" sldId="441"/>
            <ac:graphicFrameMk id="3" creationId="{87F1C49B-2BD4-7B32-B7D8-EC648BBD755A}"/>
          </ac:graphicFrameMkLst>
        </pc:graphicFrameChg>
        <pc:graphicFrameChg chg="add mod modGraphic">
          <ac:chgData name="Jim Fleming" userId="161791bae1afb603" providerId="LiveId" clId="{BBB19B1C-14CC-8B41-A297-B09F6E9309D4}" dt="2023-01-29T01:05:59.730" v="975" actId="6549"/>
          <ac:graphicFrameMkLst>
            <pc:docMk/>
            <pc:sldMk cId="2792576406" sldId="441"/>
            <ac:graphicFrameMk id="4" creationId="{055B0223-314C-FF8C-462A-2D5D63CEEEB4}"/>
          </ac:graphicFrameMkLst>
        </pc:graphicFrameChg>
        <pc:graphicFrameChg chg="add del mod">
          <ac:chgData name="Jim Fleming" userId="161791bae1afb603" providerId="LiveId" clId="{BBB19B1C-14CC-8B41-A297-B09F6E9309D4}" dt="2023-01-29T00:58:56.685" v="685" actId="478"/>
          <ac:graphicFrameMkLst>
            <pc:docMk/>
            <pc:sldMk cId="2792576406" sldId="441"/>
            <ac:graphicFrameMk id="6" creationId="{FF0E5B63-B401-8229-2E3E-54242EC3B812}"/>
          </ac:graphicFrameMkLst>
        </pc:graphicFrameChg>
        <pc:graphicFrameChg chg="add del mod">
          <ac:chgData name="Jim Fleming" userId="161791bae1afb603" providerId="LiveId" clId="{BBB19B1C-14CC-8B41-A297-B09F6E9309D4}" dt="2023-01-29T00:58:55.769" v="684" actId="478"/>
          <ac:graphicFrameMkLst>
            <pc:docMk/>
            <pc:sldMk cId="2792576406" sldId="441"/>
            <ac:graphicFrameMk id="7" creationId="{ECC07103-0AA0-9D96-9B6A-9C7244DF7654}"/>
          </ac:graphicFrameMkLst>
        </pc:graphicFrameChg>
        <pc:cxnChg chg="del">
          <ac:chgData name="Jim Fleming" userId="161791bae1afb603" providerId="LiveId" clId="{BBB19B1C-14CC-8B41-A297-B09F6E9309D4}" dt="2023-01-29T00:51:05.335" v="457" actId="478"/>
          <ac:cxnSpMkLst>
            <pc:docMk/>
            <pc:sldMk cId="2792576406" sldId="441"/>
            <ac:cxnSpMk id="14" creationId="{B33736F4-1ED2-3010-3560-BEB64FE17C64}"/>
          </ac:cxnSpMkLst>
        </pc:cxnChg>
        <pc:cxnChg chg="del">
          <ac:chgData name="Jim Fleming" userId="161791bae1afb603" providerId="LiveId" clId="{BBB19B1C-14CC-8B41-A297-B09F6E9309D4}" dt="2023-01-29T00:51:05.335" v="457" actId="478"/>
          <ac:cxnSpMkLst>
            <pc:docMk/>
            <pc:sldMk cId="2792576406" sldId="441"/>
            <ac:cxnSpMk id="16" creationId="{85986167-A3D2-6C9C-A4D6-303AADB6BEDF}"/>
          </ac:cxnSpMkLst>
        </pc:cxnChg>
      </pc:sldChg>
      <pc:sldChg chg="del">
        <pc:chgData name="Jim Fleming" userId="161791bae1afb603" providerId="LiveId" clId="{BBB19B1C-14CC-8B41-A297-B09F6E9309D4}" dt="2023-01-29T00:21:21.829" v="25" actId="2696"/>
        <pc:sldMkLst>
          <pc:docMk/>
          <pc:sldMk cId="2558990862" sldId="442"/>
        </pc:sldMkLst>
      </pc:sldChg>
      <pc:sldChg chg="add">
        <pc:chgData name="Jim Fleming" userId="161791bae1afb603" providerId="LiveId" clId="{BBB19B1C-14CC-8B41-A297-B09F6E9309D4}" dt="2023-01-29T01:06:18.542" v="976" actId="2890"/>
        <pc:sldMkLst>
          <pc:docMk/>
          <pc:sldMk cId="2685032109" sldId="442"/>
        </pc:sldMkLst>
      </pc:sldChg>
      <pc:sldChg chg="del">
        <pc:chgData name="Jim Fleming" userId="161791bae1afb603" providerId="LiveId" clId="{BBB19B1C-14CC-8B41-A297-B09F6E9309D4}" dt="2023-01-29T00:21:26.372" v="26" actId="2696"/>
        <pc:sldMkLst>
          <pc:docMk/>
          <pc:sldMk cId="110149817" sldId="443"/>
        </pc:sldMkLst>
      </pc:sldChg>
      <pc:sldChg chg="add">
        <pc:chgData name="Jim Fleming" userId="161791bae1afb603" providerId="LiveId" clId="{BBB19B1C-14CC-8B41-A297-B09F6E9309D4}" dt="2023-01-29T01:06:20.501" v="977" actId="2890"/>
        <pc:sldMkLst>
          <pc:docMk/>
          <pc:sldMk cId="3670632446" sldId="443"/>
        </pc:sldMkLst>
      </pc:sldChg>
      <pc:sldChg chg="add replId">
        <pc:chgData name="Jim Fleming" userId="161791bae1afb603" providerId="LiveId" clId="{BBB19B1C-14CC-8B41-A297-B09F6E9309D4}" dt="2023-01-29T01:06:20.501" v="977" actId="2890"/>
        <pc:sldMkLst>
          <pc:docMk/>
          <pc:sldMk cId="934598939" sldId="444"/>
        </pc:sldMkLst>
      </pc:sldChg>
      <pc:sldChg chg="del">
        <pc:chgData name="Jim Fleming" userId="161791bae1afb603" providerId="LiveId" clId="{BBB19B1C-14CC-8B41-A297-B09F6E9309D4}" dt="2023-01-29T00:21:31.743" v="29" actId="2696"/>
        <pc:sldMkLst>
          <pc:docMk/>
          <pc:sldMk cId="1981470611" sldId="444"/>
        </pc:sldMkLst>
      </pc:sldChg>
      <pc:sldChg chg="del">
        <pc:chgData name="Jim Fleming" userId="161791bae1afb603" providerId="LiveId" clId="{BBB19B1C-14CC-8B41-A297-B09F6E9309D4}" dt="2023-01-29T00:21:33.597" v="30" actId="2696"/>
        <pc:sldMkLst>
          <pc:docMk/>
          <pc:sldMk cId="1932800087" sldId="445"/>
        </pc:sldMkLst>
      </pc:sldChg>
      <pc:sldChg chg="add">
        <pc:chgData name="Jim Fleming" userId="161791bae1afb603" providerId="LiveId" clId="{BBB19B1C-14CC-8B41-A297-B09F6E9309D4}" dt="2023-01-29T01:06:24.067" v="978" actId="2890"/>
        <pc:sldMkLst>
          <pc:docMk/>
          <pc:sldMk cId="3539313386" sldId="445"/>
        </pc:sldMkLst>
      </pc:sldChg>
      <pc:sldChg chg="add del replId">
        <pc:chgData name="Jim Fleming" userId="161791bae1afb603" providerId="LiveId" clId="{BBB19B1C-14CC-8B41-A297-B09F6E9309D4}" dt="2023-01-29T01:12:03.464" v="988" actId="2696"/>
        <pc:sldMkLst>
          <pc:docMk/>
          <pc:sldMk cId="2209578673" sldId="446"/>
        </pc:sldMkLst>
      </pc:sldChg>
      <pc:sldChg chg="del">
        <pc:chgData name="Jim Fleming" userId="161791bae1afb603" providerId="LiveId" clId="{BBB19B1C-14CC-8B41-A297-B09F6E9309D4}" dt="2023-01-29T00:21:30.263" v="28" actId="2696"/>
        <pc:sldMkLst>
          <pc:docMk/>
          <pc:sldMk cId="518599688" sldId="447"/>
        </pc:sldMkLst>
      </pc:sldChg>
      <pc:sldChg chg="add del replId">
        <pc:chgData name="Jim Fleming" userId="161791bae1afb603" providerId="LiveId" clId="{BBB19B1C-14CC-8B41-A297-B09F6E9309D4}" dt="2023-01-29T01:12:00.001" v="986" actId="2696"/>
        <pc:sldMkLst>
          <pc:docMk/>
          <pc:sldMk cId="3652657017" sldId="447"/>
        </pc:sldMkLst>
      </pc:sldChg>
      <pc:sldChg chg="del">
        <pc:chgData name="Jim Fleming" userId="161791bae1afb603" providerId="LiveId" clId="{BBB19B1C-14CC-8B41-A297-B09F6E9309D4}" dt="2023-01-29T00:21:28.303" v="27" actId="2696"/>
        <pc:sldMkLst>
          <pc:docMk/>
          <pc:sldMk cId="1396978953" sldId="448"/>
        </pc:sldMkLst>
      </pc:sldChg>
      <pc:sldChg chg="add del replId">
        <pc:chgData name="Jim Fleming" userId="161791bae1afb603" providerId="LiveId" clId="{BBB19B1C-14CC-8B41-A297-B09F6E9309D4}" dt="2023-01-29T01:12:01.442" v="987" actId="2696"/>
        <pc:sldMkLst>
          <pc:docMk/>
          <pc:sldMk cId="2821321315" sldId="448"/>
        </pc:sldMkLst>
      </pc:sldChg>
    </pc:docChg>
  </pc:docChgLst>
  <pc:docChgLst>
    <pc:chgData name="Jim Fleming" userId="161791bae1afb603" providerId="LiveId" clId="{385DB7CA-9023-3841-A1BD-1E7AEABCA6E0}"/>
    <pc:docChg chg="undo custSel addSld delSld modSld sldOrd">
      <pc:chgData name="Jim Fleming" userId="161791bae1afb603" providerId="LiveId" clId="{385DB7CA-9023-3841-A1BD-1E7AEABCA6E0}" dt="2022-11-27T03:11:31.278" v="342" actId="1076"/>
      <pc:docMkLst>
        <pc:docMk/>
      </pc:docMkLst>
      <pc:sldChg chg="modSp mod">
        <pc:chgData name="Jim Fleming" userId="161791bae1afb603" providerId="LiveId" clId="{385DB7CA-9023-3841-A1BD-1E7AEABCA6E0}" dt="2022-11-27T02:27:25.655" v="126" actId="403"/>
        <pc:sldMkLst>
          <pc:docMk/>
          <pc:sldMk cId="3964023673" sldId="336"/>
        </pc:sldMkLst>
        <pc:spChg chg="mod">
          <ac:chgData name="Jim Fleming" userId="161791bae1afb603" providerId="LiveId" clId="{385DB7CA-9023-3841-A1BD-1E7AEABCA6E0}" dt="2022-11-27T02:27:19.330" v="123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25.655" v="126" actId="403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385DB7CA-9023-3841-A1BD-1E7AEABCA6E0}" dt="2022-11-27T02:27:09.840" v="121" actId="20577"/>
        <pc:sldMkLst>
          <pc:docMk/>
          <pc:sldMk cId="3301827054" sldId="420"/>
        </pc:sldMkLst>
        <pc:spChg chg="mod">
          <ac:chgData name="Jim Fleming" userId="161791bae1afb603" providerId="LiveId" clId="{385DB7CA-9023-3841-A1BD-1E7AEABCA6E0}" dt="2022-11-27T02:27:09.840" v="121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01.879" v="11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add mod ord modClrScheme modAnim chgLayout">
        <pc:chgData name="Jim Fleming" userId="161791bae1afb603" providerId="LiveId" clId="{385DB7CA-9023-3841-A1BD-1E7AEABCA6E0}" dt="2022-11-27T03:11:31.278" v="342" actId="1076"/>
        <pc:sldMkLst>
          <pc:docMk/>
          <pc:sldMk cId="214770104" sldId="436"/>
        </pc:sldMkLst>
        <pc:spChg chg="del mod ord">
          <ac:chgData name="Jim Fleming" userId="161791bae1afb603" providerId="LiveId" clId="{385DB7CA-9023-3841-A1BD-1E7AEABCA6E0}" dt="2022-11-27T02:23:35.373" v="29" actId="478"/>
          <ac:spMkLst>
            <pc:docMk/>
            <pc:sldMk cId="214770104" sldId="436"/>
            <ac:spMk id="2" creationId="{56E8B136-55D1-C229-815B-0FAB21102D38}"/>
          </ac:spMkLst>
        </pc:spChg>
        <pc:spChg chg="mod ord">
          <ac:chgData name="Jim Fleming" userId="161791bae1afb603" providerId="LiveId" clId="{385DB7CA-9023-3841-A1BD-1E7AEABCA6E0}" dt="2022-11-27T03:05:56.155" v="248" actId="20577"/>
          <ac:spMkLst>
            <pc:docMk/>
            <pc:sldMk cId="214770104" sldId="436"/>
            <ac:spMk id="3" creationId="{D7D72439-284A-008E-61E4-489A6FFD0D14}"/>
          </ac:spMkLst>
        </pc:spChg>
        <pc:spChg chg="add del mod ord">
          <ac:chgData name="Jim Fleming" userId="161791bae1afb603" providerId="LiveId" clId="{385DB7CA-9023-3841-A1BD-1E7AEABCA6E0}" dt="2022-11-27T02:24:18.572" v="86" actId="478"/>
          <ac:spMkLst>
            <pc:docMk/>
            <pc:sldMk cId="214770104" sldId="436"/>
            <ac:spMk id="4" creationId="{7B3FF603-8954-12CA-AB89-6FE0CDB81E93}"/>
          </ac:spMkLst>
        </pc:spChg>
        <pc:spChg chg="add mod">
          <ac:chgData name="Jim Fleming" userId="161791bae1afb603" providerId="LiveId" clId="{385DB7CA-9023-3841-A1BD-1E7AEABCA6E0}" dt="2022-11-27T03:11:03.702" v="341" actId="20577"/>
          <ac:spMkLst>
            <pc:docMk/>
            <pc:sldMk cId="214770104" sldId="436"/>
            <ac:spMk id="6" creationId="{485E5406-CB47-A17E-7693-7B1A41767C17}"/>
          </ac:spMkLst>
        </pc:spChg>
        <pc:spChg chg="add del mod">
          <ac:chgData name="Jim Fleming" userId="161791bae1afb603" providerId="LiveId" clId="{385DB7CA-9023-3841-A1BD-1E7AEABCA6E0}" dt="2022-11-27T02:23:36.675" v="30" actId="478"/>
          <ac:spMkLst>
            <pc:docMk/>
            <pc:sldMk cId="214770104" sldId="436"/>
            <ac:spMk id="8" creationId="{22802316-81C9-84B0-7F43-55C5DCCDD80A}"/>
          </ac:spMkLst>
        </pc:spChg>
        <pc:spChg chg="add mod">
          <ac:chgData name="Jim Fleming" userId="161791bae1afb603" providerId="LiveId" clId="{385DB7CA-9023-3841-A1BD-1E7AEABCA6E0}" dt="2022-11-27T03:10:53.309" v="332" actId="14100"/>
          <ac:spMkLst>
            <pc:docMk/>
            <pc:sldMk cId="214770104" sldId="436"/>
            <ac:spMk id="9" creationId="{F31170FD-D300-BB98-391D-1D01E2B5609C}"/>
          </ac:spMkLst>
        </pc:spChg>
        <pc:spChg chg="add mod">
          <ac:chgData name="Jim Fleming" userId="161791bae1afb603" providerId="LiveId" clId="{385DB7CA-9023-3841-A1BD-1E7AEABCA6E0}" dt="2022-11-27T03:11:31.278" v="342" actId="1076"/>
          <ac:spMkLst>
            <pc:docMk/>
            <pc:sldMk cId="214770104" sldId="436"/>
            <ac:spMk id="10" creationId="{8D264307-B6AE-3D8E-730B-37CCC68ABA49}"/>
          </ac:spMkLst>
        </pc:spChg>
      </pc:sldChg>
      <pc:sldChg chg="del">
        <pc:chgData name="Jim Fleming" userId="161791bae1afb603" providerId="LiveId" clId="{385DB7CA-9023-3841-A1BD-1E7AEABCA6E0}" dt="2022-11-27T02:21:48.272" v="10" actId="2696"/>
        <pc:sldMkLst>
          <pc:docMk/>
          <pc:sldMk cId="662536793" sldId="436"/>
        </pc:sldMkLst>
      </pc:sldChg>
      <pc:sldChg chg="add ord">
        <pc:chgData name="Jim Fleming" userId="161791bae1afb603" providerId="LiveId" clId="{385DB7CA-9023-3841-A1BD-1E7AEABCA6E0}" dt="2022-11-27T02:27:36.004" v="128" actId="20578"/>
        <pc:sldMkLst>
          <pc:docMk/>
          <pc:sldMk cId="2236044258" sldId="437"/>
        </pc:sldMkLst>
      </pc:sldChg>
    </pc:docChg>
  </pc:docChgLst>
  <pc:docChgLst>
    <pc:chgData name="Jim Fleming" userId="161791bae1afb603" providerId="LiveId" clId="{DD34F771-86B4-6D4B-A9FA-E402038BC9C2}"/>
    <pc:docChg chg="custSel addSld delSld modSld sldOrd">
      <pc:chgData name="Jim Fleming" userId="161791bae1afb603" providerId="LiveId" clId="{DD34F771-86B4-6D4B-A9FA-E402038BC9C2}" dt="2022-08-28T00:59:15.471" v="205" actId="20578"/>
      <pc:docMkLst>
        <pc:docMk/>
      </pc:docMkLst>
      <pc:sldChg chg="modSp mod">
        <pc:chgData name="Jim Fleming" userId="161791bae1afb603" providerId="LiveId" clId="{DD34F771-86B4-6D4B-A9FA-E402038BC9C2}" dt="2022-08-28T00:53:06.484" v="8" actId="20577"/>
        <pc:sldMkLst>
          <pc:docMk/>
          <pc:sldMk cId="2671222331" sldId="330"/>
        </pc:sldMkLst>
        <pc:spChg chg="mod">
          <ac:chgData name="Jim Fleming" userId="161791bae1afb603" providerId="LiveId" clId="{DD34F771-86B4-6D4B-A9FA-E402038BC9C2}" dt="2022-08-28T00:53:01.207" v="4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06.484" v="8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DD34F771-86B4-6D4B-A9FA-E402038BC9C2}" dt="2022-08-28T00:53:45.096" v="14" actId="20577"/>
        <pc:sldMkLst>
          <pc:docMk/>
          <pc:sldMk cId="3964023673" sldId="336"/>
        </pc:sldMkLst>
        <pc:spChg chg="mod">
          <ac:chgData name="Jim Fleming" userId="161791bae1afb603" providerId="LiveId" clId="{DD34F771-86B4-6D4B-A9FA-E402038BC9C2}" dt="2022-08-28T00:53:45.096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39.821" v="1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Sp add del setBg delDesignElem">
        <pc:chgData name="Jim Fleming" userId="161791bae1afb603" providerId="LiveId" clId="{DD34F771-86B4-6D4B-A9FA-E402038BC9C2}" dt="2022-08-28T00:56:52.790" v="35" actId="2696"/>
        <pc:sldMkLst>
          <pc:docMk/>
          <pc:sldMk cId="2140641292" sldId="343"/>
        </pc:sldMkLst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5" creationId="{9B76D444-2756-434F-AE61-96D69830C13E}"/>
          </ac:spMkLst>
        </pc:spChg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7" creationId="{0AF80B57-54E2-4D01-8731-3F38B0C56C95}"/>
          </ac:spMkLst>
        </pc:spChg>
      </pc:sldChg>
      <pc:sldChg chg="addSp delSp modSp mod ord">
        <pc:chgData name="Jim Fleming" userId="161791bae1afb603" providerId="LiveId" clId="{DD34F771-86B4-6D4B-A9FA-E402038BC9C2}" dt="2022-08-28T00:59:06.216" v="204" actId="20578"/>
        <pc:sldMkLst>
          <pc:docMk/>
          <pc:sldMk cId="3980784056" sldId="354"/>
        </pc:sldMkLst>
        <pc:spChg chg="mod">
          <ac:chgData name="Jim Fleming" userId="161791bae1afb603" providerId="LiveId" clId="{DD34F771-86B4-6D4B-A9FA-E402038BC9C2}" dt="2022-08-28T00:56:49.868" v="34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DD34F771-86B4-6D4B-A9FA-E402038BC9C2}" dt="2022-08-28T00:58:18.050" v="198" actId="14100"/>
          <ac:spMkLst>
            <pc:docMk/>
            <pc:sldMk cId="3980784056" sldId="354"/>
            <ac:spMk id="7" creationId="{47373CE5-F17B-81FD-87B5-1339FAEAC35D}"/>
          </ac:spMkLst>
        </pc:spChg>
        <pc:picChg chg="add mod">
          <ac:chgData name="Jim Fleming" userId="161791bae1afb603" providerId="LiveId" clId="{DD34F771-86B4-6D4B-A9FA-E402038BC9C2}" dt="2022-08-28T00:56:36.364" v="32"/>
          <ac:picMkLst>
            <pc:docMk/>
            <pc:sldMk cId="3980784056" sldId="354"/>
            <ac:picMk id="2" creationId="{DC6EF0D6-93B0-9FAB-43CF-2B1CAE8F8E94}"/>
          </ac:picMkLst>
        </pc:picChg>
        <pc:picChg chg="del">
          <ac:chgData name="Jim Fleming" userId="161791bae1afb603" providerId="LiveId" clId="{DD34F771-86B4-6D4B-A9FA-E402038BC9C2}" dt="2022-08-28T00:56:32.551" v="31" actId="478"/>
          <ac:picMkLst>
            <pc:docMk/>
            <pc:sldMk cId="3980784056" sldId="354"/>
            <ac:picMk id="8194" creationId="{36E15443-2AAB-81E0-A96B-FD28BAB98F90}"/>
          </ac:picMkLst>
        </pc:picChg>
      </pc:sldChg>
      <pc:sldChg chg="del">
        <pc:chgData name="Jim Fleming" userId="161791bae1afb603" providerId="LiveId" clId="{DD34F771-86B4-6D4B-A9FA-E402038BC9C2}" dt="2022-08-28T00:53:50.558" v="15" actId="2696"/>
        <pc:sldMkLst>
          <pc:docMk/>
          <pc:sldMk cId="761307591" sldId="365"/>
        </pc:sldMkLst>
      </pc:sldChg>
      <pc:sldChg chg="del">
        <pc:chgData name="Jim Fleming" userId="161791bae1afb603" providerId="LiveId" clId="{DD34F771-86B4-6D4B-A9FA-E402038BC9C2}" dt="2022-08-28T00:53:53.558" v="17" actId="2696"/>
        <pc:sldMkLst>
          <pc:docMk/>
          <pc:sldMk cId="1796127878" sldId="366"/>
        </pc:sldMkLst>
      </pc:sldChg>
      <pc:sldChg chg="del">
        <pc:chgData name="Jim Fleming" userId="161791bae1afb603" providerId="LiveId" clId="{DD34F771-86B4-6D4B-A9FA-E402038BC9C2}" dt="2022-08-28T00:53:51.799" v="16" actId="2696"/>
        <pc:sldMkLst>
          <pc:docMk/>
          <pc:sldMk cId="211672669" sldId="374"/>
        </pc:sldMkLst>
      </pc:sldChg>
      <pc:sldChg chg="del">
        <pc:chgData name="Jim Fleming" userId="161791bae1afb603" providerId="LiveId" clId="{DD34F771-86B4-6D4B-A9FA-E402038BC9C2}" dt="2022-08-28T00:56:53.621" v="36" actId="2696"/>
        <pc:sldMkLst>
          <pc:docMk/>
          <pc:sldMk cId="83548042" sldId="375"/>
        </pc:sldMkLst>
      </pc:sldChg>
      <pc:sldChg chg="modSp mod ord">
        <pc:chgData name="Jim Fleming" userId="161791bae1afb603" providerId="LiveId" clId="{DD34F771-86B4-6D4B-A9FA-E402038BC9C2}" dt="2022-08-28T00:58:54.890" v="203" actId="20578"/>
        <pc:sldMkLst>
          <pc:docMk/>
          <pc:sldMk cId="3421700753" sldId="376"/>
        </pc:sldMkLst>
        <pc:spChg chg="mod">
          <ac:chgData name="Jim Fleming" userId="161791bae1afb603" providerId="LiveId" clId="{DD34F771-86B4-6D4B-A9FA-E402038BC9C2}" dt="2022-08-28T00:54:52.391" v="20" actId="1076"/>
          <ac:spMkLst>
            <pc:docMk/>
            <pc:sldMk cId="3421700753" sldId="376"/>
            <ac:spMk id="8" creationId="{EDBA8CCF-3C5F-5A32-4B6E-F357FD8D079D}"/>
          </ac:spMkLst>
        </pc:spChg>
      </pc:sldChg>
      <pc:sldChg chg="add ord">
        <pc:chgData name="Jim Fleming" userId="161791bae1afb603" providerId="LiveId" clId="{DD34F771-86B4-6D4B-A9FA-E402038BC9C2}" dt="2022-08-28T00:54:03.286" v="19" actId="20578"/>
        <pc:sldMkLst>
          <pc:docMk/>
          <pc:sldMk cId="4051998414" sldId="377"/>
        </pc:sldMkLst>
      </pc:sldChg>
      <pc:sldChg chg="modSp add mod ord">
        <pc:chgData name="Jim Fleming" userId="161791bae1afb603" providerId="LiveId" clId="{DD34F771-86B4-6D4B-A9FA-E402038BC9C2}" dt="2022-08-28T00:59:15.471" v="205" actId="20578"/>
        <pc:sldMkLst>
          <pc:docMk/>
          <pc:sldMk cId="267366896" sldId="378"/>
        </pc:sldMkLst>
        <pc:spChg chg="mod">
          <ac:chgData name="Jim Fleming" userId="161791bae1afb603" providerId="LiveId" clId="{DD34F771-86B4-6D4B-A9FA-E402038BC9C2}" dt="2022-08-28T00:55:15.554" v="28" actId="1037"/>
          <ac:spMkLst>
            <pc:docMk/>
            <pc:sldMk cId="267366896" sldId="378"/>
            <ac:spMk id="8" creationId="{EDBA8CCF-3C5F-5A32-4B6E-F357FD8D079D}"/>
          </ac:spMkLst>
        </pc:spChg>
      </pc:sldChg>
      <pc:sldChg chg="add">
        <pc:chgData name="Jim Fleming" userId="161791bae1afb603" providerId="LiveId" clId="{DD34F771-86B4-6D4B-A9FA-E402038BC9C2}" dt="2022-08-28T00:58:28.616" v="200" actId="2890"/>
        <pc:sldMkLst>
          <pc:docMk/>
          <pc:sldMk cId="3024436789" sldId="379"/>
        </pc:sldMkLst>
      </pc:sldChg>
      <pc:sldChg chg="add">
        <pc:chgData name="Jim Fleming" userId="161791bae1afb603" providerId="LiveId" clId="{DD34F771-86B4-6D4B-A9FA-E402038BC9C2}" dt="2022-08-28T00:58:30.874" v="201" actId="2890"/>
        <pc:sldMkLst>
          <pc:docMk/>
          <pc:sldMk cId="1664981108" sldId="380"/>
        </pc:sldMkLst>
      </pc:sldChg>
      <pc:sldChg chg="add">
        <pc:chgData name="Jim Fleming" userId="161791bae1afb603" providerId="LiveId" clId="{DD34F771-86B4-6D4B-A9FA-E402038BC9C2}" dt="2022-08-28T00:58:32.867" v="202" actId="2890"/>
        <pc:sldMkLst>
          <pc:docMk/>
          <pc:sldMk cId="535739117" sldId="381"/>
        </pc:sldMkLst>
      </pc:sldChg>
    </pc:docChg>
  </pc:docChgLst>
  <pc:docChgLst>
    <pc:chgData name="Jim Fleming" userId="161791bae1afb603" providerId="LiveId" clId="{CA93249A-EFA3-7D46-9503-D91DEC8E6F48}"/>
    <pc:docChg chg="custSel addSld delSld modSld sldOrd">
      <pc:chgData name="Jim Fleming" userId="161791bae1afb603" providerId="LiveId" clId="{CA93249A-EFA3-7D46-9503-D91DEC8E6F48}" dt="2022-08-13T21:12:49.137" v="322" actId="2696"/>
      <pc:docMkLst>
        <pc:docMk/>
      </pc:docMkLst>
      <pc:sldChg chg="modSp mod">
        <pc:chgData name="Jim Fleming" userId="161791bae1afb603" providerId="LiveId" clId="{CA93249A-EFA3-7D46-9503-D91DEC8E6F48}" dt="2022-08-13T21:07:52.501" v="88" actId="20577"/>
        <pc:sldMkLst>
          <pc:docMk/>
          <pc:sldMk cId="2671222331" sldId="330"/>
        </pc:sldMkLst>
        <pc:spChg chg="mod">
          <ac:chgData name="Jim Fleming" userId="161791bae1afb603" providerId="LiveId" clId="{CA93249A-EFA3-7D46-9503-D91DEC8E6F48}" dt="2022-08-13T21:07:52.501" v="88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29.561" v="81" actId="6549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CA93249A-EFA3-7D46-9503-D91DEC8E6F48}" dt="2022-08-13T21:07:37.777" v="85" actId="20577"/>
        <pc:sldMkLst>
          <pc:docMk/>
          <pc:sldMk cId="3964023673" sldId="336"/>
        </pc:sldMkLst>
        <pc:spChg chg="mod">
          <ac:chgData name="Jim Fleming" userId="161791bae1afb603" providerId="LiveId" clId="{CA93249A-EFA3-7D46-9503-D91DEC8E6F48}" dt="2022-08-13T21:07:24.718" v="80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37.777" v="85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CA93249A-EFA3-7D46-9503-D91DEC8E6F48}" dt="2022-08-13T21:12:48.575" v="321" actId="2696"/>
        <pc:sldMkLst>
          <pc:docMk/>
          <pc:sldMk cId="1973120283" sldId="344"/>
        </pc:sldMkLst>
      </pc:sldChg>
      <pc:sldChg chg="del">
        <pc:chgData name="Jim Fleming" userId="161791bae1afb603" providerId="LiveId" clId="{CA93249A-EFA3-7D46-9503-D91DEC8E6F48}" dt="2022-08-13T21:06:25.825" v="20" actId="2696"/>
        <pc:sldMkLst>
          <pc:docMk/>
          <pc:sldMk cId="2106496173" sldId="345"/>
        </pc:sldMkLst>
      </pc:sldChg>
      <pc:sldChg chg="del">
        <pc:chgData name="Jim Fleming" userId="161791bae1afb603" providerId="LiveId" clId="{CA93249A-EFA3-7D46-9503-D91DEC8E6F48}" dt="2022-08-13T21:08:06.980" v="97" actId="2696"/>
        <pc:sldMkLst>
          <pc:docMk/>
          <pc:sldMk cId="1057515346" sldId="352"/>
        </pc:sldMkLst>
      </pc:sldChg>
      <pc:sldChg chg="modSp mod ord">
        <pc:chgData name="Jim Fleming" userId="161791bae1afb603" providerId="LiveId" clId="{CA93249A-EFA3-7D46-9503-D91DEC8E6F48}" dt="2022-08-13T21:10:05.985" v="196" actId="1076"/>
        <pc:sldMkLst>
          <pc:docMk/>
          <pc:sldMk cId="3980784056" sldId="354"/>
        </pc:sldMkLst>
        <pc:spChg chg="mod">
          <ac:chgData name="Jim Fleming" userId="161791bae1afb603" providerId="LiveId" clId="{CA93249A-EFA3-7D46-9503-D91DEC8E6F48}" dt="2022-08-13T21:10:05.985" v="196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CA93249A-EFA3-7D46-9503-D91DEC8E6F48}" dt="2022-08-13T21:10:00.420" v="195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CA93249A-EFA3-7D46-9503-D91DEC8E6F48}" dt="2022-08-13T21:08:09.134" v="98" actId="2696"/>
        <pc:sldMkLst>
          <pc:docMk/>
          <pc:sldMk cId="2208797292" sldId="355"/>
        </pc:sldMkLst>
      </pc:sldChg>
      <pc:sldChg chg="del">
        <pc:chgData name="Jim Fleming" userId="161791bae1afb603" providerId="LiveId" clId="{CA93249A-EFA3-7D46-9503-D91DEC8E6F48}" dt="2022-08-13T21:09:14.890" v="100" actId="2696"/>
        <pc:sldMkLst>
          <pc:docMk/>
          <pc:sldMk cId="2159946359" sldId="356"/>
        </pc:sldMkLst>
      </pc:sldChg>
      <pc:sldChg chg="del">
        <pc:chgData name="Jim Fleming" userId="161791bae1afb603" providerId="LiveId" clId="{CA93249A-EFA3-7D46-9503-D91DEC8E6F48}" dt="2022-08-13T21:09:12.794" v="99" actId="2696"/>
        <pc:sldMkLst>
          <pc:docMk/>
          <pc:sldMk cId="2946250559" sldId="357"/>
        </pc:sldMkLst>
      </pc:sldChg>
      <pc:sldChg chg="del">
        <pc:chgData name="Jim Fleming" userId="161791bae1afb603" providerId="LiveId" clId="{CA93249A-EFA3-7D46-9503-D91DEC8E6F48}" dt="2022-08-13T21:12:49.137" v="322" actId="2696"/>
        <pc:sldMkLst>
          <pc:docMk/>
          <pc:sldMk cId="816132151" sldId="358"/>
        </pc:sldMkLst>
      </pc:sldChg>
      <pc:sldChg chg="addSp delSp modSp mod">
        <pc:chgData name="Jim Fleming" userId="161791bae1afb603" providerId="LiveId" clId="{CA93249A-EFA3-7D46-9503-D91DEC8E6F48}" dt="2022-08-13T21:12:37.427" v="320" actId="1076"/>
        <pc:sldMkLst>
          <pc:docMk/>
          <pc:sldMk cId="3074875806" sldId="359"/>
        </pc:sldMkLst>
        <pc:spChg chg="mod">
          <ac:chgData name="Jim Fleming" userId="161791bae1afb603" providerId="LiveId" clId="{CA93249A-EFA3-7D46-9503-D91DEC8E6F48}" dt="2022-08-13T21:12:35.377" v="319" actId="107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CA93249A-EFA3-7D46-9503-D91DEC8E6F48}" dt="2022-08-13T21:12:37.427" v="320" actId="1076"/>
          <ac:spMkLst>
            <pc:docMk/>
            <pc:sldMk cId="3074875806" sldId="359"/>
            <ac:spMk id="15" creationId="{471D51D5-D023-7649-17ED-5DEAD848493E}"/>
          </ac:spMkLst>
        </pc:spChg>
        <pc:picChg chg="add del mod">
          <ac:chgData name="Jim Fleming" userId="161791bae1afb603" providerId="LiveId" clId="{CA93249A-EFA3-7D46-9503-D91DEC8E6F48}" dt="2022-08-13T21:11:25.536" v="204" actId="478"/>
          <ac:picMkLst>
            <pc:docMk/>
            <pc:sldMk cId="3074875806" sldId="359"/>
            <ac:picMk id="2" creationId="{184B7AAB-4382-4851-003F-8C08E146E269}"/>
          </ac:picMkLst>
        </pc:picChg>
        <pc:picChg chg="del">
          <ac:chgData name="Jim Fleming" userId="161791bae1afb603" providerId="LiveId" clId="{CA93249A-EFA3-7D46-9503-D91DEC8E6F48}" dt="2022-08-13T21:10:56.487" v="201" actId="478"/>
          <ac:picMkLst>
            <pc:docMk/>
            <pc:sldMk cId="3074875806" sldId="359"/>
            <ac:picMk id="1026" creationId="{39004B74-8A6C-1263-0BE7-4F14F626B1D8}"/>
          </ac:picMkLst>
        </pc:picChg>
        <pc:picChg chg="add mod">
          <ac:chgData name="Jim Fleming" userId="161791bae1afb603" providerId="LiveId" clId="{CA93249A-EFA3-7D46-9503-D91DEC8E6F48}" dt="2022-08-13T21:11:30.647" v="207" actId="1076"/>
          <ac:picMkLst>
            <pc:docMk/>
            <pc:sldMk cId="3074875806" sldId="359"/>
            <ac:picMk id="1028" creationId="{36C95E10-E535-F743-9782-82679BEA13FD}"/>
          </ac:picMkLst>
        </pc:picChg>
      </pc:sldChg>
      <pc:sldChg chg="del">
        <pc:chgData name="Jim Fleming" userId="161791bae1afb603" providerId="LiveId" clId="{CA93249A-EFA3-7D46-9503-D91DEC8E6F48}" dt="2022-08-13T21:06:08.731" v="14" actId="2696"/>
        <pc:sldMkLst>
          <pc:docMk/>
          <pc:sldMk cId="2140983759" sldId="360"/>
        </pc:sldMkLst>
      </pc:sldChg>
      <pc:sldChg chg="del">
        <pc:chgData name="Jim Fleming" userId="161791bae1afb603" providerId="LiveId" clId="{CA93249A-EFA3-7D46-9503-D91DEC8E6F48}" dt="2022-08-13T21:06:24.068" v="19" actId="2696"/>
        <pc:sldMkLst>
          <pc:docMk/>
          <pc:sldMk cId="3072840993" sldId="361"/>
        </pc:sldMkLst>
      </pc:sldChg>
      <pc:sldChg chg="del">
        <pc:chgData name="Jim Fleming" userId="161791bae1afb603" providerId="LiveId" clId="{CA93249A-EFA3-7D46-9503-D91DEC8E6F48}" dt="2022-08-13T21:06:22.616" v="18" actId="2696"/>
        <pc:sldMkLst>
          <pc:docMk/>
          <pc:sldMk cId="2409255462" sldId="362"/>
        </pc:sldMkLst>
      </pc:sldChg>
      <pc:sldChg chg="del">
        <pc:chgData name="Jim Fleming" userId="161791bae1afb603" providerId="LiveId" clId="{CA93249A-EFA3-7D46-9503-D91DEC8E6F48}" dt="2022-08-13T21:06:15.400" v="16" actId="2696"/>
        <pc:sldMkLst>
          <pc:docMk/>
          <pc:sldMk cId="960993015" sldId="363"/>
        </pc:sldMkLst>
      </pc:sldChg>
      <pc:sldChg chg="del">
        <pc:chgData name="Jim Fleming" userId="161791bae1afb603" providerId="LiveId" clId="{CA93249A-EFA3-7D46-9503-D91DEC8E6F48}" dt="2022-08-13T21:06:27.329" v="21" actId="2696"/>
        <pc:sldMkLst>
          <pc:docMk/>
          <pc:sldMk cId="2045590122" sldId="364"/>
        </pc:sldMkLst>
      </pc:sldChg>
      <pc:sldChg chg="modSp add mod ord">
        <pc:chgData name="Jim Fleming" userId="161791bae1afb603" providerId="LiveId" clId="{CA93249A-EFA3-7D46-9503-D91DEC8E6F48}" dt="2022-08-13T21:07:54.717" v="90" actId="20577"/>
        <pc:sldMkLst>
          <pc:docMk/>
          <pc:sldMk cId="761307591" sldId="365"/>
        </pc:sldMkLst>
        <pc:spChg chg="mod">
          <ac:chgData name="Jim Fleming" userId="161791bae1afb603" providerId="LiveId" clId="{CA93249A-EFA3-7D46-9503-D91DEC8E6F48}" dt="2022-08-13T21:07:54.717" v="90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45.088" v="86" actId="6549"/>
          <ac:spMkLst>
            <pc:docMk/>
            <pc:sldMk cId="761307591" sldId="365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10:12.518" v="197" actId="20578"/>
        <pc:sldMkLst>
          <pc:docMk/>
          <pc:sldMk cId="1796127878" sldId="366"/>
        </pc:sldMkLst>
        <pc:spChg chg="mod">
          <ac:chgData name="Jim Fleming" userId="161791bae1afb603" providerId="LiveId" clId="{CA93249A-EFA3-7D46-9503-D91DEC8E6F48}" dt="2022-08-13T21:07:57.267" v="92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58.562" v="93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08:03.334" v="96" actId="20577"/>
        <pc:sldMkLst>
          <pc:docMk/>
          <pc:sldMk cId="2246458585" sldId="367"/>
        </pc:sldMkLst>
        <pc:spChg chg="mod">
          <ac:chgData name="Jim Fleming" userId="161791bae1afb603" providerId="LiveId" clId="{CA93249A-EFA3-7D46-9503-D91DEC8E6F48}" dt="2022-08-13T21:08:01.845" v="95" actId="20577"/>
          <ac:spMkLst>
            <pc:docMk/>
            <pc:sldMk cId="2246458585" sldId="367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8:03.334" v="96" actId="20577"/>
          <ac:spMkLst>
            <pc:docMk/>
            <pc:sldMk cId="2246458585" sldId="367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55ED0B2E-6120-534D-82F8-6A24C039AD2A}"/>
    <pc:docChg chg="addSld delSld modSld sldOrd">
      <pc:chgData name="Jim Fleming" userId="161791bae1afb603" providerId="LiveId" clId="{55ED0B2E-6120-534D-82F8-6A24C039AD2A}" dt="2022-12-04T00:13:11.824" v="37" actId="20578"/>
      <pc:docMkLst>
        <pc:docMk/>
      </pc:docMkLst>
      <pc:sldChg chg="modSp mod">
        <pc:chgData name="Jim Fleming" userId="161791bae1afb603" providerId="LiveId" clId="{55ED0B2E-6120-534D-82F8-6A24C039AD2A}" dt="2022-12-04T00:12:56.428" v="32" actId="6549"/>
        <pc:sldMkLst>
          <pc:docMk/>
          <pc:sldMk cId="3964023673" sldId="336"/>
        </pc:sldMkLst>
        <pc:spChg chg="mod">
          <ac:chgData name="Jim Fleming" userId="161791bae1afb603" providerId="LiveId" clId="{55ED0B2E-6120-534D-82F8-6A24C039AD2A}" dt="2022-12-04T00:12:56.428" v="32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2:46.615" v="21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55ED0B2E-6120-534D-82F8-6A24C039AD2A}" dt="2022-12-04T00:10:37.851" v="15" actId="6549"/>
        <pc:sldMkLst>
          <pc:docMk/>
          <pc:sldMk cId="3301827054" sldId="420"/>
        </pc:sldMkLst>
        <pc:spChg chg="mod">
          <ac:chgData name="Jim Fleming" userId="161791bae1afb603" providerId="LiveId" clId="{55ED0B2E-6120-534D-82F8-6A24C039AD2A}" dt="2022-12-04T00:10:33.035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0:37.851" v="15" actId="6549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55ED0B2E-6120-534D-82F8-6A24C039AD2A}" dt="2022-12-04T00:13:11.824" v="37" actId="20578"/>
        <pc:sldMkLst>
          <pc:docMk/>
          <pc:sldMk cId="148183163" sldId="436"/>
        </pc:sldMkLst>
      </pc:sldChg>
      <pc:sldChg chg="del">
        <pc:chgData name="Jim Fleming" userId="161791bae1afb603" providerId="LiveId" clId="{55ED0B2E-6120-534D-82F8-6A24C039AD2A}" dt="2022-12-04T00:13:04.074" v="34" actId="2696"/>
        <pc:sldMkLst>
          <pc:docMk/>
          <pc:sldMk cId="214770104" sldId="436"/>
        </pc:sldMkLst>
      </pc:sldChg>
      <pc:sldChg chg="del">
        <pc:chgData name="Jim Fleming" userId="161791bae1afb603" providerId="LiveId" clId="{55ED0B2E-6120-534D-82F8-6A24C039AD2A}" dt="2022-12-04T00:13:02.295" v="33" actId="2696"/>
        <pc:sldMkLst>
          <pc:docMk/>
          <pc:sldMk cId="2236044258" sldId="437"/>
        </pc:sldMkLst>
      </pc:sldChg>
      <pc:sldChg chg="new del">
        <pc:chgData name="Jim Fleming" userId="161791bae1afb603" providerId="LiveId" clId="{55ED0B2E-6120-534D-82F8-6A24C039AD2A}" dt="2022-12-04T00:12:50.465" v="22" actId="2696"/>
        <pc:sldMkLst>
          <pc:docMk/>
          <pc:sldMk cId="1717153777" sldId="438"/>
        </pc:sldMkLst>
      </pc:sldChg>
    </pc:docChg>
  </pc:docChgLst>
  <pc:docChgLst>
    <pc:chgData name="Jim Fleming" userId="161791bae1afb603" providerId="LiveId" clId="{68AE642C-60CD-3B49-A9DC-CAF63BE5A102}"/>
    <pc:docChg chg="custSel addSld delSld modSld sldOrd">
      <pc:chgData name="Jim Fleming" userId="161791bae1afb603" providerId="LiveId" clId="{68AE642C-60CD-3B49-A9DC-CAF63BE5A102}" dt="2022-08-06T19:57:44.139" v="352" actId="20578"/>
      <pc:docMkLst>
        <pc:docMk/>
      </pc:docMkLst>
      <pc:sldChg chg="del">
        <pc:chgData name="Jim Fleming" userId="161791bae1afb603" providerId="LiveId" clId="{68AE642C-60CD-3B49-A9DC-CAF63BE5A102}" dt="2022-07-31T16:31:11.114" v="0" actId="2696"/>
        <pc:sldMkLst>
          <pc:docMk/>
          <pc:sldMk cId="1195680594" sldId="257"/>
        </pc:sldMkLst>
      </pc:sldChg>
      <pc:sldChg chg="modSp mod">
        <pc:chgData name="Jim Fleming" userId="161791bae1afb603" providerId="LiveId" clId="{68AE642C-60CD-3B49-A9DC-CAF63BE5A102}" dt="2022-08-06T19:37:56.979" v="24" actId="20577"/>
        <pc:sldMkLst>
          <pc:docMk/>
          <pc:sldMk cId="2671222331" sldId="330"/>
        </pc:sldMkLst>
        <pc:spChg chg="mod">
          <ac:chgData name="Jim Fleming" userId="161791bae1afb603" providerId="LiveId" clId="{68AE642C-60CD-3B49-A9DC-CAF63BE5A102}" dt="2022-08-06T19:37:56.979" v="24" actId="20577"/>
          <ac:spMkLst>
            <pc:docMk/>
            <pc:sldMk cId="2671222331" sldId="330"/>
            <ac:spMk id="2" creationId="{56E8B136-55D1-C229-815B-0FAB21102D38}"/>
          </ac:spMkLst>
        </pc:spChg>
      </pc:sldChg>
      <pc:sldChg chg="del">
        <pc:chgData name="Jim Fleming" userId="161791bae1afb603" providerId="LiveId" clId="{68AE642C-60CD-3B49-A9DC-CAF63BE5A102}" dt="2022-07-31T16:31:11.861" v="1" actId="2696"/>
        <pc:sldMkLst>
          <pc:docMk/>
          <pc:sldMk cId="1581352367" sldId="332"/>
        </pc:sldMkLst>
      </pc:sldChg>
      <pc:sldChg chg="del">
        <pc:chgData name="Jim Fleming" userId="161791bae1afb603" providerId="LiveId" clId="{68AE642C-60CD-3B49-A9DC-CAF63BE5A102}" dt="2022-07-31T16:31:12.639" v="2" actId="2696"/>
        <pc:sldMkLst>
          <pc:docMk/>
          <pc:sldMk cId="1578584448" sldId="333"/>
        </pc:sldMkLst>
      </pc:sldChg>
      <pc:sldChg chg="del">
        <pc:chgData name="Jim Fleming" userId="161791bae1afb603" providerId="LiveId" clId="{68AE642C-60CD-3B49-A9DC-CAF63BE5A102}" dt="2022-07-31T16:31:13.503" v="3" actId="2696"/>
        <pc:sldMkLst>
          <pc:docMk/>
          <pc:sldMk cId="2639308004" sldId="334"/>
        </pc:sldMkLst>
      </pc:sldChg>
      <pc:sldChg chg="del">
        <pc:chgData name="Jim Fleming" userId="161791bae1afb603" providerId="LiveId" clId="{68AE642C-60CD-3B49-A9DC-CAF63BE5A102}" dt="2022-07-31T16:32:06.340" v="6" actId="2696"/>
        <pc:sldMkLst>
          <pc:docMk/>
          <pc:sldMk cId="1203773224" sldId="335"/>
        </pc:sldMkLst>
      </pc:sldChg>
      <pc:sldChg chg="add del setBg">
        <pc:chgData name="Jim Fleming" userId="161791bae1afb603" providerId="LiveId" clId="{68AE642C-60CD-3B49-A9DC-CAF63BE5A102}" dt="2022-08-06T19:54:04.931" v="341"/>
        <pc:sldMkLst>
          <pc:docMk/>
          <pc:sldMk cId="3964023673" sldId="336"/>
        </pc:sldMkLst>
      </pc:sldChg>
      <pc:sldChg chg="del">
        <pc:chgData name="Jim Fleming" userId="161791bae1afb603" providerId="LiveId" clId="{68AE642C-60CD-3B49-A9DC-CAF63BE5A102}" dt="2022-07-31T16:32:06.748" v="7" actId="2696"/>
        <pc:sldMkLst>
          <pc:docMk/>
          <pc:sldMk cId="1411030257" sldId="337"/>
        </pc:sldMkLst>
      </pc:sldChg>
      <pc:sldChg chg="del">
        <pc:chgData name="Jim Fleming" userId="161791bae1afb603" providerId="LiveId" clId="{68AE642C-60CD-3B49-A9DC-CAF63BE5A102}" dt="2022-07-31T16:32:05.945" v="5" actId="2696"/>
        <pc:sldMkLst>
          <pc:docMk/>
          <pc:sldMk cId="2490714076" sldId="338"/>
        </pc:sldMkLst>
      </pc:sldChg>
      <pc:sldChg chg="del">
        <pc:chgData name="Jim Fleming" userId="161791bae1afb603" providerId="LiveId" clId="{68AE642C-60CD-3B49-A9DC-CAF63BE5A102}" dt="2022-07-31T16:32:07.235" v="8" actId="2696"/>
        <pc:sldMkLst>
          <pc:docMk/>
          <pc:sldMk cId="1496580575" sldId="339"/>
        </pc:sldMkLst>
      </pc:sldChg>
      <pc:sldChg chg="del">
        <pc:chgData name="Jim Fleming" userId="161791bae1afb603" providerId="LiveId" clId="{68AE642C-60CD-3B49-A9DC-CAF63BE5A102}" dt="2022-07-31T16:32:08.098" v="9" actId="2696"/>
        <pc:sldMkLst>
          <pc:docMk/>
          <pc:sldMk cId="1128299552" sldId="340"/>
        </pc:sldMkLst>
      </pc:sldChg>
      <pc:sldChg chg="del">
        <pc:chgData name="Jim Fleming" userId="161791bae1afb603" providerId="LiveId" clId="{68AE642C-60CD-3B49-A9DC-CAF63BE5A102}" dt="2022-07-31T16:32:09.561" v="11" actId="2696"/>
        <pc:sldMkLst>
          <pc:docMk/>
          <pc:sldMk cId="2140641292" sldId="343"/>
        </pc:sldMkLst>
      </pc:sldChg>
      <pc:sldChg chg="ord">
        <pc:chgData name="Jim Fleming" userId="161791bae1afb603" providerId="LiveId" clId="{68AE642C-60CD-3B49-A9DC-CAF63BE5A102}" dt="2022-08-06T19:57:20.206" v="348" actId="20578"/>
        <pc:sldMkLst>
          <pc:docMk/>
          <pc:sldMk cId="1973120283" sldId="344"/>
        </pc:sldMkLst>
      </pc:sldChg>
      <pc:sldChg chg="ord">
        <pc:chgData name="Jim Fleming" userId="161791bae1afb603" providerId="LiveId" clId="{68AE642C-60CD-3B49-A9DC-CAF63BE5A102}" dt="2022-08-06T19:57:30.836" v="349" actId="20578"/>
        <pc:sldMkLst>
          <pc:docMk/>
          <pc:sldMk cId="2106496173" sldId="345"/>
        </pc:sldMkLst>
      </pc:sldChg>
      <pc:sldChg chg="del">
        <pc:chgData name="Jim Fleming" userId="161791bae1afb603" providerId="LiveId" clId="{68AE642C-60CD-3B49-A9DC-CAF63BE5A102}" dt="2022-07-31T16:32:08.876" v="10" actId="2696"/>
        <pc:sldMkLst>
          <pc:docMk/>
          <pc:sldMk cId="232880010" sldId="350"/>
        </pc:sldMkLst>
      </pc:sldChg>
      <pc:sldChg chg="del">
        <pc:chgData name="Jim Fleming" userId="161791bae1afb603" providerId="LiveId" clId="{68AE642C-60CD-3B49-A9DC-CAF63BE5A102}" dt="2022-07-31T16:32:11.697" v="12" actId="2696"/>
        <pc:sldMkLst>
          <pc:docMk/>
          <pc:sldMk cId="3141881432" sldId="351"/>
        </pc:sldMkLst>
      </pc:sldChg>
      <pc:sldChg chg="modSp mod">
        <pc:chgData name="Jim Fleming" userId="161791bae1afb603" providerId="LiveId" clId="{68AE642C-60CD-3B49-A9DC-CAF63BE5A102}" dt="2022-08-06T19:38:17.805" v="30" actId="20577"/>
        <pc:sldMkLst>
          <pc:docMk/>
          <pc:sldMk cId="1057515346" sldId="352"/>
        </pc:sldMkLst>
        <pc:spChg chg="mod">
          <ac:chgData name="Jim Fleming" userId="161791bae1afb603" providerId="LiveId" clId="{68AE642C-60CD-3B49-A9DC-CAF63BE5A102}" dt="2022-08-06T19:38:17.805" v="30" actId="20577"/>
          <ac:spMkLst>
            <pc:docMk/>
            <pc:sldMk cId="1057515346" sldId="352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8-06T19:38:23.087" v="32" actId="20577"/>
        <pc:sldMkLst>
          <pc:docMk/>
          <pc:sldMk cId="2208797292" sldId="355"/>
        </pc:sldMkLst>
        <pc:spChg chg="mod">
          <ac:chgData name="Jim Fleming" userId="161791bae1afb603" providerId="LiveId" clId="{68AE642C-60CD-3B49-A9DC-CAF63BE5A102}" dt="2022-08-06T19:38:23.087" v="32" actId="20577"/>
          <ac:spMkLst>
            <pc:docMk/>
            <pc:sldMk cId="2208797292" sldId="355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7-31T16:33:10.973" v="22" actId="20577"/>
        <pc:sldMkLst>
          <pc:docMk/>
          <pc:sldMk cId="2159946359" sldId="356"/>
        </pc:sldMkLst>
        <pc:spChg chg="mod">
          <ac:chgData name="Jim Fleming" userId="161791bae1afb603" providerId="LiveId" clId="{68AE642C-60CD-3B49-A9DC-CAF63BE5A102}" dt="2022-07-31T16:33:10.973" v="22" actId="20577"/>
          <ac:spMkLst>
            <pc:docMk/>
            <pc:sldMk cId="2159946359" sldId="356"/>
            <ac:spMk id="2" creationId="{56E8B136-55D1-C229-815B-0FAB21102D38}"/>
          </ac:spMkLst>
        </pc:spChg>
      </pc:sldChg>
      <pc:sldChg chg="addSp delSp modSp add mod ord">
        <pc:chgData name="Jim Fleming" userId="161791bae1afb603" providerId="LiveId" clId="{68AE642C-60CD-3B49-A9DC-CAF63BE5A102}" dt="2022-08-06T19:47:27.363" v="335" actId="1036"/>
        <pc:sldMkLst>
          <pc:docMk/>
          <pc:sldMk cId="3074875806" sldId="359"/>
        </pc:sldMkLst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5" creationId="{471D51D5-D023-7649-17ED-5DEAD848493E}"/>
          </ac:spMkLst>
        </pc:spChg>
        <pc:picChg chg="add mod">
          <ac:chgData name="Jim Fleming" userId="161791bae1afb603" providerId="LiveId" clId="{68AE642C-60CD-3B49-A9DC-CAF63BE5A102}" dt="2022-08-06T19:44:41.377" v="59" actId="1076"/>
          <ac:picMkLst>
            <pc:docMk/>
            <pc:sldMk cId="3074875806" sldId="359"/>
            <ac:picMk id="1026" creationId="{39004B74-8A6C-1263-0BE7-4F14F626B1D8}"/>
          </ac:picMkLst>
        </pc:picChg>
        <pc:picChg chg="del">
          <ac:chgData name="Jim Fleming" userId="161791bae1afb603" providerId="LiveId" clId="{68AE642C-60CD-3B49-A9DC-CAF63BE5A102}" dt="2022-08-06T19:43:37.841" v="45" actId="478"/>
          <ac:picMkLst>
            <pc:docMk/>
            <pc:sldMk cId="3074875806" sldId="359"/>
            <ac:picMk id="6148" creationId="{CED99999-D45D-7932-479E-91D982F1EB87}"/>
          </ac:picMkLst>
        </pc:picChg>
      </pc:sldChg>
      <pc:sldChg chg="add ord">
        <pc:chgData name="Jim Fleming" userId="161791bae1afb603" providerId="LiveId" clId="{68AE642C-60CD-3B49-A9DC-CAF63BE5A102}" dt="2022-08-06T19:54:11.901" v="343" actId="20578"/>
        <pc:sldMkLst>
          <pc:docMk/>
          <pc:sldMk cId="2140983759" sldId="360"/>
        </pc:sldMkLst>
      </pc:sldChg>
      <pc:sldChg chg="add ord setBg">
        <pc:chgData name="Jim Fleming" userId="161791bae1afb603" providerId="LiveId" clId="{68AE642C-60CD-3B49-A9DC-CAF63BE5A102}" dt="2022-08-06T19:57:16.026" v="346" actId="20578"/>
        <pc:sldMkLst>
          <pc:docMk/>
          <pc:sldMk cId="3072840993" sldId="361"/>
        </pc:sldMkLst>
      </pc:sldChg>
      <pc:sldChg chg="add ord">
        <pc:chgData name="Jim Fleming" userId="161791bae1afb603" providerId="LiveId" clId="{68AE642C-60CD-3B49-A9DC-CAF63BE5A102}" dt="2022-08-06T19:57:42.174" v="351" actId="20578"/>
        <pc:sldMkLst>
          <pc:docMk/>
          <pc:sldMk cId="2409255462" sldId="362"/>
        </pc:sldMkLst>
      </pc:sldChg>
      <pc:sldChg chg="add ord">
        <pc:chgData name="Jim Fleming" userId="161791bae1afb603" providerId="LiveId" clId="{68AE642C-60CD-3B49-A9DC-CAF63BE5A102}" dt="2022-08-06T19:57:40.405" v="350" actId="20578"/>
        <pc:sldMkLst>
          <pc:docMk/>
          <pc:sldMk cId="960993015" sldId="363"/>
        </pc:sldMkLst>
      </pc:sldChg>
      <pc:sldChg chg="add ord">
        <pc:chgData name="Jim Fleming" userId="161791bae1afb603" providerId="LiveId" clId="{68AE642C-60CD-3B49-A9DC-CAF63BE5A102}" dt="2022-08-06T19:57:44.139" v="352" actId="20578"/>
        <pc:sldMkLst>
          <pc:docMk/>
          <pc:sldMk cId="2045590122" sldId="364"/>
        </pc:sldMkLst>
      </pc:sldChg>
    </pc:docChg>
  </pc:docChgLst>
  <pc:docChgLst>
    <pc:chgData name="Jim Fleming" userId="161791bae1afb603" providerId="LiveId" clId="{54C583C8-CEF7-364C-B3E8-B31C5BAF902D}"/>
    <pc:docChg chg="custSel addSld delSld modSld sldOrd">
      <pc:chgData name="Jim Fleming" userId="161791bae1afb603" providerId="LiveId" clId="{54C583C8-CEF7-364C-B3E8-B31C5BAF902D}" dt="2022-11-06T20:12:23.308" v="147" actId="207"/>
      <pc:docMkLst>
        <pc:docMk/>
      </pc:docMkLst>
      <pc:sldChg chg="modSp mod">
        <pc:chgData name="Jim Fleming" userId="161791bae1afb603" providerId="LiveId" clId="{54C583C8-CEF7-364C-B3E8-B31C5BAF902D}" dt="2022-11-06T20:08:37.267" v="126" actId="6549"/>
        <pc:sldMkLst>
          <pc:docMk/>
          <pc:sldMk cId="3964023673" sldId="336"/>
        </pc:sldMkLst>
        <pc:spChg chg="mod">
          <ac:chgData name="Jim Fleming" userId="161791bae1afb603" providerId="LiveId" clId="{54C583C8-CEF7-364C-B3E8-B31C5BAF902D}" dt="2022-11-06T20:08:37.267" v="126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20:08:31.418" v="118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54C583C8-CEF7-364C-B3E8-B31C5BAF902D}" dt="2022-11-06T19:53:29.646" v="21" actId="2696"/>
        <pc:sldMkLst>
          <pc:docMk/>
          <pc:sldMk cId="1495771307" sldId="385"/>
        </pc:sldMkLst>
      </pc:sldChg>
      <pc:sldChg chg="modSp mod">
        <pc:chgData name="Jim Fleming" userId="161791bae1afb603" providerId="LiveId" clId="{54C583C8-CEF7-364C-B3E8-B31C5BAF902D}" dt="2022-11-06T20:11:17.560" v="133" actId="20577"/>
        <pc:sldMkLst>
          <pc:docMk/>
          <pc:sldMk cId="1791236111" sldId="386"/>
        </pc:sldMkLst>
        <pc:spChg chg="mod">
          <ac:chgData name="Jim Fleming" userId="161791bae1afb603" providerId="LiveId" clId="{54C583C8-CEF7-364C-B3E8-B31C5BAF902D}" dt="2022-11-06T20:11:17.560" v="133" actId="20577"/>
          <ac:spMkLst>
            <pc:docMk/>
            <pc:sldMk cId="1791236111" sldId="386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454" v="111" actId="2696"/>
        <pc:sldMkLst>
          <pc:docMk/>
          <pc:sldMk cId="2037322733" sldId="387"/>
        </pc:sldMkLst>
      </pc:sldChg>
      <pc:sldChg chg="modSp mod ord">
        <pc:chgData name="Jim Fleming" userId="161791bae1afb603" providerId="LiveId" clId="{54C583C8-CEF7-364C-B3E8-B31C5BAF902D}" dt="2022-11-06T20:11:33.016" v="136"/>
        <pc:sldMkLst>
          <pc:docMk/>
          <pc:sldMk cId="345370406" sldId="388"/>
        </pc:sldMkLst>
        <pc:spChg chg="mod">
          <ac:chgData name="Jim Fleming" userId="161791bae1afb603" providerId="LiveId" clId="{54C583C8-CEF7-364C-B3E8-B31C5BAF902D}" dt="2022-11-06T20:11:33.016" v="136"/>
          <ac:spMkLst>
            <pc:docMk/>
            <pc:sldMk cId="345370406" sldId="388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44.363" v="138" actId="207"/>
        <pc:sldMkLst>
          <pc:docMk/>
          <pc:sldMk cId="3244978946" sldId="389"/>
        </pc:sldMkLst>
        <pc:spChg chg="mod">
          <ac:chgData name="Jim Fleming" userId="161791bae1afb603" providerId="LiveId" clId="{54C583C8-CEF7-364C-B3E8-B31C5BAF902D}" dt="2022-11-06T20:11:44.363" v="138" actId="207"/>
          <ac:spMkLst>
            <pc:docMk/>
            <pc:sldMk cId="3244978946" sldId="389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2:01.809" v="143"/>
        <pc:sldMkLst>
          <pc:docMk/>
          <pc:sldMk cId="3012538984" sldId="390"/>
        </pc:sldMkLst>
        <pc:spChg chg="mod">
          <ac:chgData name="Jim Fleming" userId="161791bae1afb603" providerId="LiveId" clId="{54C583C8-CEF7-364C-B3E8-B31C5BAF902D}" dt="2022-11-06T20:12:01.809" v="143"/>
          <ac:spMkLst>
            <pc:docMk/>
            <pc:sldMk cId="3012538984" sldId="390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54C583C8-CEF7-364C-B3E8-B31C5BAF902D}" dt="2022-11-06T20:11:28.888" v="135"/>
        <pc:sldMkLst>
          <pc:docMk/>
          <pc:sldMk cId="467348810" sldId="404"/>
        </pc:sldMkLst>
        <pc:spChg chg="mod">
          <ac:chgData name="Jim Fleming" userId="161791bae1afb603" providerId="LiveId" clId="{54C583C8-CEF7-364C-B3E8-B31C5BAF902D}" dt="2022-11-06T20:11:28.888" v="135"/>
          <ac:spMkLst>
            <pc:docMk/>
            <pc:sldMk cId="467348810" sldId="40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2:23.308" v="147" actId="207"/>
        <pc:sldMkLst>
          <pc:docMk/>
          <pc:sldMk cId="2052419234" sldId="405"/>
        </pc:sldMkLst>
        <pc:spChg chg="mod">
          <ac:chgData name="Jim Fleming" userId="161791bae1afb603" providerId="LiveId" clId="{54C583C8-CEF7-364C-B3E8-B31C5BAF902D}" dt="2022-11-06T20:12:23.308" v="147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19:52:33.623" v="14" actId="20577"/>
        <pc:sldMkLst>
          <pc:docMk/>
          <pc:sldMk cId="3301827054" sldId="420"/>
        </pc:sldMkLst>
        <pc:spChg chg="mod">
          <ac:chgData name="Jim Fleming" userId="161791bae1afb603" providerId="LiveId" clId="{54C583C8-CEF7-364C-B3E8-B31C5BAF902D}" dt="2022-11-06T19:52:27.482" v="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19:52:33.623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mod">
        <pc:chgData name="Jim Fleming" userId="161791bae1afb603" providerId="LiveId" clId="{54C583C8-CEF7-364C-B3E8-B31C5BAF902D}" dt="2022-11-06T20:12:05.705" v="144"/>
        <pc:sldMkLst>
          <pc:docMk/>
          <pc:sldMk cId="2710112631" sldId="424"/>
        </pc:sldMkLst>
        <pc:spChg chg="mod">
          <ac:chgData name="Jim Fleming" userId="161791bae1afb603" providerId="LiveId" clId="{54C583C8-CEF7-364C-B3E8-B31C5BAF902D}" dt="2022-11-06T20:12:05.705" v="144"/>
          <ac:spMkLst>
            <pc:docMk/>
            <pc:sldMk cId="2710112631" sldId="42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1:58.594" v="142" actId="207"/>
        <pc:sldMkLst>
          <pc:docMk/>
          <pc:sldMk cId="95080569" sldId="426"/>
        </pc:sldMkLst>
        <pc:spChg chg="mod">
          <ac:chgData name="Jim Fleming" userId="161791bae1afb603" providerId="LiveId" clId="{54C583C8-CEF7-364C-B3E8-B31C5BAF902D}" dt="2022-11-06T20:11:58.594" v="142" actId="207"/>
          <ac:spMkLst>
            <pc:docMk/>
            <pc:sldMk cId="95080569" sldId="426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23.191" v="134"/>
        <pc:sldMkLst>
          <pc:docMk/>
          <pc:sldMk cId="3950649595" sldId="427"/>
        </pc:sldMkLst>
        <pc:spChg chg="mod">
          <ac:chgData name="Jim Fleming" userId="161791bae1afb603" providerId="LiveId" clId="{54C583C8-CEF7-364C-B3E8-B31C5BAF902D}" dt="2022-11-06T20:11:23.191" v="134"/>
          <ac:spMkLst>
            <pc:docMk/>
            <pc:sldMk cId="3950649595" sldId="427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6.251" v="113" actId="2696"/>
        <pc:sldMkLst>
          <pc:docMk/>
          <pc:sldMk cId="1598109243" sldId="428"/>
        </pc:sldMkLst>
      </pc:sldChg>
      <pc:sldChg chg="modSp mod ord">
        <pc:chgData name="Jim Fleming" userId="161791bae1afb603" providerId="LiveId" clId="{54C583C8-CEF7-364C-B3E8-B31C5BAF902D}" dt="2022-11-06T20:11:47.766" v="139"/>
        <pc:sldMkLst>
          <pc:docMk/>
          <pc:sldMk cId="1001012602" sldId="429"/>
        </pc:sldMkLst>
        <pc:spChg chg="mod">
          <ac:chgData name="Jim Fleming" userId="161791bae1afb603" providerId="LiveId" clId="{54C583C8-CEF7-364C-B3E8-B31C5BAF902D}" dt="2022-11-06T20:11:47.766" v="139"/>
          <ac:spMkLst>
            <pc:docMk/>
            <pc:sldMk cId="1001012602" sldId="429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827" v="112" actId="2696"/>
        <pc:sldMkLst>
          <pc:docMk/>
          <pc:sldMk cId="2433692612" sldId="430"/>
        </pc:sldMkLst>
      </pc:sldChg>
      <pc:sldChg chg="mod ord modShow">
        <pc:chgData name="Jim Fleming" userId="161791bae1afb603" providerId="LiveId" clId="{54C583C8-CEF7-364C-B3E8-B31C5BAF902D}" dt="2022-11-06T19:53:27.662" v="20" actId="729"/>
        <pc:sldMkLst>
          <pc:docMk/>
          <pc:sldMk cId="2681928121" sldId="431"/>
        </pc:sldMkLst>
      </pc:sldChg>
      <pc:sldChg chg="del">
        <pc:chgData name="Jim Fleming" userId="161791bae1afb603" providerId="LiveId" clId="{54C583C8-CEF7-364C-B3E8-B31C5BAF902D}" dt="2022-11-06T20:08:08.067" v="114" actId="2696"/>
        <pc:sldMkLst>
          <pc:docMk/>
          <pc:sldMk cId="2406276588" sldId="432"/>
        </pc:sldMkLst>
      </pc:sldChg>
      <pc:sldChg chg="addSp delSp modSp mod ord modShow">
        <pc:chgData name="Jim Fleming" userId="161791bae1afb603" providerId="LiveId" clId="{54C583C8-CEF7-364C-B3E8-B31C5BAF902D}" dt="2022-11-06T20:11:51.868" v="140"/>
        <pc:sldMkLst>
          <pc:docMk/>
          <pc:sldMk cId="752296095" sldId="433"/>
        </pc:sldMkLst>
        <pc:spChg chg="add mod">
          <ac:chgData name="Jim Fleming" userId="161791bae1afb603" providerId="LiveId" clId="{54C583C8-CEF7-364C-B3E8-B31C5BAF902D}" dt="2022-11-06T20:11:51.868" v="140"/>
          <ac:spMkLst>
            <pc:docMk/>
            <pc:sldMk cId="752296095" sldId="433"/>
            <ac:spMk id="3" creationId="{7AB4CD8A-D6E1-E979-8AB5-FC6B8EEB6AD5}"/>
          </ac:spMkLst>
        </pc:spChg>
        <pc:picChg chg="del">
          <ac:chgData name="Jim Fleming" userId="161791bae1afb603" providerId="LiveId" clId="{54C583C8-CEF7-364C-B3E8-B31C5BAF902D}" dt="2022-11-06T19:55:12.789" v="39" actId="478"/>
          <ac:picMkLst>
            <pc:docMk/>
            <pc:sldMk cId="752296095" sldId="433"/>
            <ac:picMk id="6" creationId="{C0DAEC83-744A-CC61-4171-7F5A567B46E1}"/>
          </ac:picMkLst>
        </pc:picChg>
        <pc:picChg chg="add mod">
          <ac:chgData name="Jim Fleming" userId="161791bae1afb603" providerId="LiveId" clId="{54C583C8-CEF7-364C-B3E8-B31C5BAF902D}" dt="2022-11-06T19:59:52.753" v="48" actId="1076"/>
          <ac:picMkLst>
            <pc:docMk/>
            <pc:sldMk cId="752296095" sldId="433"/>
            <ac:picMk id="1026" creationId="{7C99DBD9-78DA-3170-7B30-3134318941E9}"/>
          </ac:picMkLst>
        </pc:picChg>
        <pc:picChg chg="add mod">
          <ac:chgData name="Jim Fleming" userId="161791bae1afb603" providerId="LiveId" clId="{54C583C8-CEF7-364C-B3E8-B31C5BAF902D}" dt="2022-11-06T19:59:58.389" v="49" actId="1076"/>
          <ac:picMkLst>
            <pc:docMk/>
            <pc:sldMk cId="752296095" sldId="433"/>
            <ac:picMk id="1028" creationId="{F4C58989-A06B-A562-F2D7-54732BC8CB1D}"/>
          </ac:picMkLst>
        </pc:picChg>
      </pc:sldChg>
      <pc:sldChg chg="del">
        <pc:chgData name="Jim Fleming" userId="161791bae1afb603" providerId="LiveId" clId="{54C583C8-CEF7-364C-B3E8-B31C5BAF902D}" dt="2022-11-06T20:08:10.533" v="116" actId="2696"/>
        <pc:sldMkLst>
          <pc:docMk/>
          <pc:sldMk cId="1518960600" sldId="434"/>
        </pc:sldMkLst>
      </pc:sldChg>
      <pc:sldChg chg="addSp delSp modSp mod ord modShow">
        <pc:chgData name="Jim Fleming" userId="161791bae1afb603" providerId="LiveId" clId="{54C583C8-CEF7-364C-B3E8-B31C5BAF902D}" dt="2022-11-06T20:12:09.931" v="145"/>
        <pc:sldMkLst>
          <pc:docMk/>
          <pc:sldMk cId="2012051581" sldId="435"/>
        </pc:sldMkLst>
        <pc:spChg chg="add mod">
          <ac:chgData name="Jim Fleming" userId="161791bae1afb603" providerId="LiveId" clId="{54C583C8-CEF7-364C-B3E8-B31C5BAF902D}" dt="2022-11-06T20:12:09.931" v="145"/>
          <ac:spMkLst>
            <pc:docMk/>
            <pc:sldMk cId="2012051581" sldId="435"/>
            <ac:spMk id="3" creationId="{96312255-7552-B7C9-D867-97E613505EB1}"/>
          </ac:spMkLst>
        </pc:spChg>
        <pc:picChg chg="del">
          <ac:chgData name="Jim Fleming" userId="161791bae1afb603" providerId="LiveId" clId="{54C583C8-CEF7-364C-B3E8-B31C5BAF902D}" dt="2022-11-06T20:06:03.664" v="83" actId="478"/>
          <ac:picMkLst>
            <pc:docMk/>
            <pc:sldMk cId="2012051581" sldId="435"/>
            <ac:picMk id="4" creationId="{C5862C51-16BB-84EC-E20E-4E1F1BFBFA76}"/>
          </ac:picMkLst>
        </pc:picChg>
        <pc:picChg chg="add mod">
          <ac:chgData name="Jim Fleming" userId="161791bae1afb603" providerId="LiveId" clId="{54C583C8-CEF7-364C-B3E8-B31C5BAF902D}" dt="2022-11-06T20:06:08.260" v="84" actId="1076"/>
          <ac:picMkLst>
            <pc:docMk/>
            <pc:sldMk cId="2012051581" sldId="435"/>
            <ac:picMk id="2050" creationId="{BF8D6D83-E2AC-2E98-4BCC-F5B1AE1D6867}"/>
          </ac:picMkLst>
        </pc:picChg>
      </pc:sldChg>
      <pc:sldChg chg="add ord">
        <pc:chgData name="Jim Fleming" userId="161791bae1afb603" providerId="LiveId" clId="{54C583C8-CEF7-364C-B3E8-B31C5BAF902D}" dt="2022-11-06T20:08:50.844" v="128" actId="20578"/>
        <pc:sldMkLst>
          <pc:docMk/>
          <pc:sldMk cId="662536793" sldId="436"/>
        </pc:sldMkLst>
      </pc:sldChg>
      <pc:sldChg chg="del">
        <pc:chgData name="Jim Fleming" userId="161791bae1afb603" providerId="LiveId" clId="{54C583C8-CEF7-364C-B3E8-B31C5BAF902D}" dt="2022-11-06T19:53:15.161" v="15" actId="2696"/>
        <pc:sldMkLst>
          <pc:docMk/>
          <pc:sldMk cId="3356024930" sldId="436"/>
        </pc:sldMkLst>
      </pc:sldChg>
      <pc:sldChg chg="del">
        <pc:chgData name="Jim Fleming" userId="161791bae1afb603" providerId="LiveId" clId="{54C583C8-CEF7-364C-B3E8-B31C5BAF902D}" dt="2022-11-06T19:53:16.133" v="16" actId="2696"/>
        <pc:sldMkLst>
          <pc:docMk/>
          <pc:sldMk cId="3360053703" sldId="437"/>
        </pc:sldMkLst>
      </pc:sldChg>
      <pc:sldChg chg="del">
        <pc:chgData name="Jim Fleming" userId="161791bae1afb603" providerId="LiveId" clId="{54C583C8-CEF7-364C-B3E8-B31C5BAF902D}" dt="2022-11-06T19:53:16.959" v="17" actId="2696"/>
        <pc:sldMkLst>
          <pc:docMk/>
          <pc:sldMk cId="427458676" sldId="438"/>
        </pc:sldMkLst>
      </pc:sldChg>
      <pc:sldChg chg="del">
        <pc:chgData name="Jim Fleming" userId="161791bae1afb603" providerId="LiveId" clId="{54C583C8-CEF7-364C-B3E8-B31C5BAF902D}" dt="2022-11-06T20:08:09.301" v="115" actId="2696"/>
        <pc:sldMkLst>
          <pc:docMk/>
          <pc:sldMk cId="1357337059" sldId="439"/>
        </pc:sldMkLst>
      </pc:sldChg>
      <pc:sldChg chg="del">
        <pc:chgData name="Jim Fleming" userId="161791bae1afb603" providerId="LiveId" clId="{54C583C8-CEF7-364C-B3E8-B31C5BAF902D}" dt="2022-11-06T19:53:19.119" v="18" actId="2696"/>
        <pc:sldMkLst>
          <pc:docMk/>
          <pc:sldMk cId="694309717" sldId="440"/>
        </pc:sldMkLst>
      </pc:sldChg>
      <pc:sldChg chg="del">
        <pc:chgData name="Jim Fleming" userId="161791bae1afb603" providerId="LiveId" clId="{54C583C8-CEF7-364C-B3E8-B31C5BAF902D}" dt="2022-11-06T19:53:33.399" v="24" actId="2696"/>
        <pc:sldMkLst>
          <pc:docMk/>
          <pc:sldMk cId="1399836031" sldId="441"/>
        </pc:sldMkLst>
      </pc:sldChg>
      <pc:sldChg chg="del">
        <pc:chgData name="Jim Fleming" userId="161791bae1afb603" providerId="LiveId" clId="{54C583C8-CEF7-364C-B3E8-B31C5BAF902D}" dt="2022-11-06T19:53:31.223" v="22" actId="2696"/>
        <pc:sldMkLst>
          <pc:docMk/>
          <pc:sldMk cId="3702788046" sldId="442"/>
        </pc:sldMkLst>
      </pc:sldChg>
      <pc:sldChg chg="del">
        <pc:chgData name="Jim Fleming" userId="161791bae1afb603" providerId="LiveId" clId="{54C583C8-CEF7-364C-B3E8-B31C5BAF902D}" dt="2022-11-06T19:53:32.550" v="23" actId="2696"/>
        <pc:sldMkLst>
          <pc:docMk/>
          <pc:sldMk cId="1311214893" sldId="443"/>
        </pc:sldMkLst>
      </pc:sldChg>
      <pc:sldChg chg="del">
        <pc:chgData name="Jim Fleming" userId="161791bae1afb603" providerId="LiveId" clId="{54C583C8-CEF7-364C-B3E8-B31C5BAF902D}" dt="2022-11-06T19:53:35.056" v="25" actId="2696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7-30T14:35:25.317" v="2178" actId="1076"/>
      <pc:docMkLst>
        <pc:docMk/>
      </pc:docMkLst>
      <pc:sldChg chg="modSp mod">
        <pc:chgData name="Jim Fleming" userId="161791bae1afb603" providerId="LiveId" clId="{E788F247-366A-134E-94F6-EF7ECDA605B6}" dt="2022-07-25T00:07:35.728" v="27" actId="20577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7-29T23:49:53.499" v="162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1:44:42.990" v="1323" actId="20577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29T23:54:27.874" v="1662" actId="478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29T23:54:31.075" v="1663" actId="478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mod modShow">
        <pc:chgData name="Jim Fleming" userId="161791bae1afb603" providerId="LiveId" clId="{E788F247-366A-134E-94F6-EF7ECDA605B6}" dt="2022-07-29T23:54:33.854" v="1664" actId="478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mod ord">
        <pc:chgData name="Jim Fleming" userId="161791bae1afb603" providerId="LiveId" clId="{E788F247-366A-134E-94F6-EF7ECDA605B6}" dt="2022-07-30T13:57:52.875" v="1715" actId="20578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mod ord modAnim">
        <pc:chgData name="Jim Fleming" userId="161791bae1afb603" providerId="LiveId" clId="{E788F247-366A-134E-94F6-EF7ECDA605B6}" dt="2022-07-30T13:57:35.419" v="1714" actId="20577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add ord">
        <pc:chgData name="Jim Fleming" userId="161791bae1afb603" providerId="LiveId" clId="{E788F247-366A-134E-94F6-EF7ECDA605B6}" dt="2022-07-29T21:45:01.627" v="1325" actId="20578"/>
        <pc:sldMkLst>
          <pc:docMk/>
          <pc:sldMk cId="232880010" sldId="350"/>
        </pc:sldMkLst>
      </pc:sldChg>
      <pc:sldChg chg="add ord">
        <pc:chgData name="Jim Fleming" userId="161791bae1afb603" providerId="LiveId" clId="{E788F247-366A-134E-94F6-EF7ECDA605B6}" dt="2022-07-29T21:45:09.990" v="1329" actId="20578"/>
        <pc:sldMkLst>
          <pc:docMk/>
          <pc:sldMk cId="3141881432" sldId="351"/>
        </pc:sldMkLst>
      </pc:sldChg>
      <pc:sldChg chg="add ord">
        <pc:chgData name="Jim Fleming" userId="161791bae1afb603" providerId="LiveId" clId="{E788F247-366A-134E-94F6-EF7ECDA605B6}" dt="2022-07-29T21:45:19.244" v="1333" actId="20578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mod ord">
        <pc:chgData name="Jim Fleming" userId="161791bae1afb603" providerId="LiveId" clId="{E788F247-366A-134E-94F6-EF7ECDA605B6}" dt="2022-07-30T14:00:02.737" v="1930" actId="14100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ord">
        <pc:chgData name="Jim Fleming" userId="161791bae1afb603" providerId="LiveId" clId="{E788F247-366A-134E-94F6-EF7ECDA605B6}" dt="2022-07-29T21:50:28.983" v="1597" actId="20578"/>
        <pc:sldMkLst>
          <pc:docMk/>
          <pc:sldMk cId="2208797292" sldId="355"/>
        </pc:sldMkLst>
      </pc:sldChg>
      <pc:sldChg chg="add">
        <pc:chgData name="Jim Fleming" userId="161791bae1afb603" providerId="LiveId" clId="{E788F247-366A-134E-94F6-EF7ECDA605B6}" dt="2022-07-29T21:51:50.418" v="1598" actId="2890"/>
        <pc:sldMkLst>
          <pc:docMk/>
          <pc:sldMk cId="2159946359" sldId="356"/>
        </pc:sldMkLst>
      </pc:sldChg>
      <pc:sldChg chg="addSp delSp modSp add mod">
        <pc:chgData name="Jim Fleming" userId="161791bae1afb603" providerId="LiveId" clId="{E788F247-366A-134E-94F6-EF7ECDA605B6}" dt="2022-07-30T14:32:53.469" v="2177" actId="207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mod">
        <pc:chgData name="Jim Fleming" userId="161791bae1afb603" providerId="LiveId" clId="{E788F247-366A-134E-94F6-EF7ECDA605B6}" dt="2022-07-30T13:59:51.784" v="1928" actId="14100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2:5-6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118-124)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harpagmos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harrr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pog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-MOS)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(1) a violent seizure of property,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robbery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(2) something to which one can claim or assert title by gripping or grasping,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something claimed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7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harpagmos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harrr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pog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-MOS)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(1) a violent seizure of property,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robbery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(2) something to which one can claim or assert title by gripping or grasping, </a:t>
            </a:r>
            <a:r>
              <a:rPr lang="en-US" sz="4000" i="1" dirty="0">
                <a:solidFill>
                  <a:srgbClr val="FFFF00"/>
                </a:solidFill>
                <a:latin typeface="Avenir Next" panose="020B0503020202020204" pitchFamily="34" charset="0"/>
              </a:rPr>
              <a:t>something claimed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1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2:5-6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118-124)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157554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Adopt the same attitude as that of Christ Jesus,</a:t>
            </a:r>
          </a:p>
          <a:p>
            <a:pPr marL="920750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who, existing in the form of God,</a:t>
            </a:r>
            <a:b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did not consider equality with God</a:t>
            </a:r>
            <a:b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as something to be exploited.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2:5-6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2:5-6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118-124)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32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Bloom’s Taxonomy of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55B0223-314C-FF8C-462A-2D5D63CEE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49069"/>
              </p:ext>
            </p:extLst>
          </p:nvPr>
        </p:nvGraphicFramePr>
        <p:xfrm>
          <a:off x="941830" y="1879092"/>
          <a:ext cx="1082859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705">
                  <a:extLst>
                    <a:ext uri="{9D8B030D-6E8A-4147-A177-3AD203B41FA5}">
                      <a16:colId xmlns:a16="http://schemas.microsoft.com/office/drawing/2014/main" val="108248938"/>
                    </a:ext>
                  </a:extLst>
                </a:gridCol>
                <a:gridCol w="3224975">
                  <a:extLst>
                    <a:ext uri="{9D8B030D-6E8A-4147-A177-3AD203B41FA5}">
                      <a16:colId xmlns:a16="http://schemas.microsoft.com/office/drawing/2014/main" val="3539171800"/>
                    </a:ext>
                  </a:extLst>
                </a:gridCol>
                <a:gridCol w="4248912">
                  <a:extLst>
                    <a:ext uri="{9D8B030D-6E8A-4147-A177-3AD203B41FA5}">
                      <a16:colId xmlns:a16="http://schemas.microsoft.com/office/drawing/2014/main" val="2463750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Cognitive domain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(thoughts)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Affective domain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(attitudes)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Psychomotor domain</a:t>
                      </a:r>
                      <a:b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</a:br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(actions)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228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Create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Characterize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Origination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69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Evaluate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Organize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Adaptation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08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Analyze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Complex overt 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1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Apply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Respond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Mechanism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57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Understand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Receive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Guided response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1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Remember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Set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6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venir Next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Avenir Next" panose="020B0503020202020204" pitchFamily="34" charset="0"/>
                        </a:rPr>
                        <a:t>Perceive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68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7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2:5-6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118-124)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2:5-6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118-124)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Isosceles triangle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12" name="Triangle 11">
            <a:extLst>
              <a:ext uri="{FF2B5EF4-FFF2-40B4-BE49-F238E27FC236}">
                <a16:creationId xmlns:a16="http://schemas.microsoft.com/office/drawing/2014/main" id="{94BAD3EC-B3DA-78A6-D4AB-EB9572B13977}"/>
              </a:ext>
            </a:extLst>
          </p:cNvPr>
          <p:cNvSpPr/>
          <p:nvPr/>
        </p:nvSpPr>
        <p:spPr>
          <a:xfrm>
            <a:off x="5094514" y="2238103"/>
            <a:ext cx="2002972" cy="3849188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3736F4-1ED2-3010-3560-BEB64FE17C64}"/>
              </a:ext>
            </a:extLst>
          </p:cNvPr>
          <p:cNvCxnSpPr>
            <a:cxnSpLocks/>
          </p:cNvCxnSpPr>
          <p:nvPr/>
        </p:nvCxnSpPr>
        <p:spPr>
          <a:xfrm>
            <a:off x="5294811" y="4232366"/>
            <a:ext cx="513806" cy="13933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986167-A3D2-6C9C-A4D6-303AADB6BEDF}"/>
              </a:ext>
            </a:extLst>
          </p:cNvPr>
          <p:cNvCxnSpPr>
            <a:cxnSpLocks/>
          </p:cNvCxnSpPr>
          <p:nvPr/>
        </p:nvCxnSpPr>
        <p:spPr>
          <a:xfrm flipV="1">
            <a:off x="6448697" y="4232366"/>
            <a:ext cx="404949" cy="13933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65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3016</TotalTime>
  <Words>448</Words>
  <Application>Microsoft Macintosh PowerPoint</Application>
  <PresentationFormat>Widescreen</PresentationFormat>
  <Paragraphs>72</Paragraphs>
  <Slides>28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118-124)</vt:lpstr>
      <vt:lpstr>Philippians 2:5-6 (CSB)</vt:lpstr>
      <vt:lpstr>Today’s class (pages 118-124)</vt:lpstr>
      <vt:lpstr>Bloom’s Taxonomy of Learning</vt:lpstr>
      <vt:lpstr>Today’s class (pages 118-124)</vt:lpstr>
      <vt:lpstr>BDAG on morphe (mor-FAY)  form, outward appearance, shape</vt:lpstr>
      <vt:lpstr>Today’s class (pages 118-124)</vt:lpstr>
      <vt:lpstr>Isosceles triangle</vt:lpstr>
      <vt:lpstr>Today’s class (pages 118-124)</vt:lpstr>
      <vt:lpstr>BDAG on harpagmos (harrr-pog-MOS)  (1) a violent seizure of property, robbery  (2) something to which one can claim or assert title by gripping or grasping, something claimed</vt:lpstr>
      <vt:lpstr>BDAG on harpagmos (harrr-pog-MOS)  (1) a violent seizure of property, robbery  (2) something to which one can claim or assert title by gripping or grasping, something claimed</vt:lpstr>
      <vt:lpstr>Prayer Time</vt:lpstr>
      <vt:lpstr>Today’s class (page 16)</vt:lpstr>
      <vt:lpstr>PowerPoint Presentation</vt:lpstr>
      <vt:lpstr> Preposition circle (page 11)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</cp:revision>
  <cp:lastPrinted>2022-07-30T14:36:29Z</cp:lastPrinted>
  <dcterms:created xsi:type="dcterms:W3CDTF">2022-07-16T19:21:48Z</dcterms:created>
  <dcterms:modified xsi:type="dcterms:W3CDTF">2023-01-29T01:12:10Z</dcterms:modified>
</cp:coreProperties>
</file>